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70" r:id="rId4"/>
    <p:sldId id="260" r:id="rId5"/>
    <p:sldId id="267" r:id="rId6"/>
    <p:sldId id="261" r:id="rId7"/>
    <p:sldId id="262" r:id="rId8"/>
    <p:sldId id="263" r:id="rId9"/>
    <p:sldId id="264" r:id="rId10"/>
    <p:sldId id="268" r:id="rId11"/>
    <p:sldId id="269"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903" autoAdjust="0"/>
  </p:normalViewPr>
  <p:slideViewPr>
    <p:cSldViewPr snapToGrid="0">
      <p:cViewPr varScale="1">
        <p:scale>
          <a:sx n="70" d="100"/>
          <a:sy n="70" d="100"/>
        </p:scale>
        <p:origin x="112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70D17-086C-4243-AD23-AF7B19CD5B29}"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8E5D6-9A73-4DD2-9697-55C4692B06B3}" type="slidenum">
              <a:rPr lang="en-US" smtClean="0"/>
              <a:t>‹#›</a:t>
            </a:fld>
            <a:endParaRPr lang="en-US"/>
          </a:p>
        </p:txBody>
      </p:sp>
    </p:spTree>
    <p:extLst>
      <p:ext uri="{BB962C8B-B14F-4D97-AF65-F5344CB8AC3E}">
        <p14:creationId xmlns:p14="http://schemas.microsoft.com/office/powerpoint/2010/main" val="262918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30E16-9237-4202-84E0-8B2F0B1A661B}" type="slidenum">
              <a:rPr lang="vi-VN" smtClean="0"/>
              <a:t>1</a:t>
            </a:fld>
            <a:endParaRPr lang="vi-VN"/>
          </a:p>
        </p:txBody>
      </p:sp>
    </p:spTree>
    <p:extLst>
      <p:ext uri="{BB962C8B-B14F-4D97-AF65-F5344CB8AC3E}">
        <p14:creationId xmlns:p14="http://schemas.microsoft.com/office/powerpoint/2010/main" val="120445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E5D6-9A73-4DD2-9697-55C4692B06B3}" type="slidenum">
              <a:rPr lang="en-US" smtClean="0"/>
              <a:t>4</a:t>
            </a:fld>
            <a:endParaRPr lang="en-US"/>
          </a:p>
        </p:txBody>
      </p:sp>
    </p:spTree>
    <p:extLst>
      <p:ext uri="{BB962C8B-B14F-4D97-AF65-F5344CB8AC3E}">
        <p14:creationId xmlns:p14="http://schemas.microsoft.com/office/powerpoint/2010/main" val="404835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E5D6-9A73-4DD2-9697-55C4692B06B3}" type="slidenum">
              <a:rPr lang="en-US" smtClean="0"/>
              <a:t>5</a:t>
            </a:fld>
            <a:endParaRPr lang="en-US"/>
          </a:p>
        </p:txBody>
      </p:sp>
    </p:spTree>
    <p:extLst>
      <p:ext uri="{BB962C8B-B14F-4D97-AF65-F5344CB8AC3E}">
        <p14:creationId xmlns:p14="http://schemas.microsoft.com/office/powerpoint/2010/main" val="24629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8E5D6-9A73-4DD2-9697-55C4692B06B3}" type="slidenum">
              <a:rPr lang="en-US" smtClean="0"/>
              <a:t>6</a:t>
            </a:fld>
            <a:endParaRPr lang="en-US"/>
          </a:p>
        </p:txBody>
      </p:sp>
    </p:spTree>
    <p:extLst>
      <p:ext uri="{BB962C8B-B14F-4D97-AF65-F5344CB8AC3E}">
        <p14:creationId xmlns:p14="http://schemas.microsoft.com/office/powerpoint/2010/main" val="24612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30E16-9237-4202-84E0-8B2F0B1A661B}" type="slidenum">
              <a:rPr lang="vi-VN" smtClean="0"/>
              <a:t>7</a:t>
            </a:fld>
            <a:endParaRPr lang="vi-VN"/>
          </a:p>
        </p:txBody>
      </p:sp>
    </p:spTree>
    <p:extLst>
      <p:ext uri="{BB962C8B-B14F-4D97-AF65-F5344CB8AC3E}">
        <p14:creationId xmlns:p14="http://schemas.microsoft.com/office/powerpoint/2010/main" val="274063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30E16-9237-4202-84E0-8B2F0B1A661B}" type="slidenum">
              <a:rPr lang="vi-VN" smtClean="0"/>
              <a:t>12</a:t>
            </a:fld>
            <a:endParaRPr lang="vi-VN"/>
          </a:p>
        </p:txBody>
      </p:sp>
    </p:spTree>
    <p:extLst>
      <p:ext uri="{BB962C8B-B14F-4D97-AF65-F5344CB8AC3E}">
        <p14:creationId xmlns:p14="http://schemas.microsoft.com/office/powerpoint/2010/main" val="418881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CAF54A-8F64-45D8-8EA4-2414D89E4C71}"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206764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F54A-8F64-45D8-8EA4-2414D89E4C71}"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40687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F54A-8F64-45D8-8EA4-2414D89E4C71}"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349662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532" y="6045521"/>
            <a:ext cx="1200346" cy="848933"/>
          </a:xfrm>
          <a:prstGeom prst="rect">
            <a:avLst/>
          </a:prstGeom>
        </p:spPr>
      </p:pic>
      <p:pic>
        <p:nvPicPr>
          <p:cNvPr id="3" name="Picture 2" descr="A white circle with many symbols&#10;&#10;AI-generated content may be incorrect.">
            <a:extLst>
              <a:ext uri="{FF2B5EF4-FFF2-40B4-BE49-F238E27FC236}">
                <a16:creationId xmlns:a16="http://schemas.microsoft.com/office/drawing/2014/main" id="{764E8965-02E4-244F-CB27-57811EA4F00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73885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F54A-8F64-45D8-8EA4-2414D89E4C71}"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152308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CAF54A-8F64-45D8-8EA4-2414D89E4C71}"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18862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CAF54A-8F64-45D8-8EA4-2414D89E4C71}"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356692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CAF54A-8F64-45D8-8EA4-2414D89E4C71}"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144238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CAF54A-8F64-45D8-8EA4-2414D89E4C71}"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414016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AF54A-8F64-45D8-8EA4-2414D89E4C71}"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36515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CAF54A-8F64-45D8-8EA4-2414D89E4C71}"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36478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CAF54A-8F64-45D8-8EA4-2414D89E4C71}"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F4CC9-F297-46EE-8EA8-F09CA07EAD58}" type="slidenum">
              <a:rPr lang="en-US" smtClean="0"/>
              <a:t>‹#›</a:t>
            </a:fld>
            <a:endParaRPr lang="en-US"/>
          </a:p>
        </p:txBody>
      </p:sp>
    </p:spTree>
    <p:extLst>
      <p:ext uri="{BB962C8B-B14F-4D97-AF65-F5344CB8AC3E}">
        <p14:creationId xmlns:p14="http://schemas.microsoft.com/office/powerpoint/2010/main" val="290019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AF54A-8F64-45D8-8EA4-2414D89E4C71}" type="datetimeFigureOut">
              <a:rPr lang="en-US" smtClean="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F4CC9-F297-46EE-8EA8-F09CA07EAD58}" type="slidenum">
              <a:rPr lang="en-US" smtClean="0"/>
              <a:t>‹#›</a:t>
            </a:fld>
            <a:endParaRPr lang="en-US"/>
          </a:p>
        </p:txBody>
      </p:sp>
    </p:spTree>
    <p:extLst>
      <p:ext uri="{BB962C8B-B14F-4D97-AF65-F5344CB8AC3E}">
        <p14:creationId xmlns:p14="http://schemas.microsoft.com/office/powerpoint/2010/main" val="260887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27.jpeg"/><Relationship Id="rId4" Type="http://schemas.openxmlformats.org/officeDocument/2006/relationships/image" Target="../media/image6.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svg"/><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35.svg"/><Relationship Id="rId7" Type="http://schemas.openxmlformats.org/officeDocument/2006/relationships/image" Target="../media/image20.svg"/><Relationship Id="rId12" Type="http://schemas.openxmlformats.org/officeDocument/2006/relationships/image" Target="../media/image32.png"/><Relationship Id="rId17" Type="http://schemas.openxmlformats.org/officeDocument/2006/relationships/image" Target="../media/image9.svg"/><Relationship Id="rId2" Type="http://schemas.openxmlformats.org/officeDocument/2006/relationships/notesSlide" Target="../notesSlides/notesSlide6.xml"/><Relationship Id="rId16" Type="http://schemas.openxmlformats.org/officeDocument/2006/relationships/image" Target="../media/image8.png"/><Relationship Id="rId20"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8.svg"/><Relationship Id="rId5" Type="http://schemas.openxmlformats.org/officeDocument/2006/relationships/image" Target="../media/image29.jpeg"/><Relationship Id="rId15" Type="http://schemas.openxmlformats.org/officeDocument/2006/relationships/image" Target="../media/image7.svg"/><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image" Target="../media/image25.jpeg"/><Relationship Id="rId9" Type="http://schemas.openxmlformats.org/officeDocument/2006/relationships/image" Target="../media/image31.jpe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9.svg"/><Relationship Id="rId4" Type="http://schemas.microsoft.com/office/2007/relationships/hdphoto" Target="../media/hdphoto2.wdp"/><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7.svg"/><Relationship Id="rId2" Type="http://schemas.openxmlformats.org/officeDocument/2006/relationships/notesSlide" Target="../notesSlides/notesSlide5.xml"/><Relationship Id="rId16" Type="http://schemas.openxmlformats.org/officeDocument/2006/relationships/image" Target="../media/image22.sv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6.png"/><Relationship Id="rId5" Type="http://schemas.openxmlformats.org/officeDocument/2006/relationships/image" Target="../media/image15.jpeg"/><Relationship Id="rId15" Type="http://schemas.openxmlformats.org/officeDocument/2006/relationships/image" Target="../media/image21.pn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svg"/><Relationship Id="rId3" Type="http://schemas.openxmlformats.org/officeDocument/2006/relationships/image" Target="../media/image23.jpeg"/><Relationship Id="rId7" Type="http://schemas.openxmlformats.org/officeDocument/2006/relationships/image" Target="../media/image20.svg"/><Relationship Id="rId12"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7.svg"/><Relationship Id="rId5" Type="http://schemas.openxmlformats.org/officeDocument/2006/relationships/image" Target="../media/image16.jpeg"/><Relationship Id="rId1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15.jpeg"/><Relationship Id="rId9" Type="http://schemas.openxmlformats.org/officeDocument/2006/relationships/image" Target="../media/image18.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4.jpeg"/><Relationship Id="rId7" Type="http://schemas.openxmlformats.org/officeDocument/2006/relationships/image" Target="../media/image17.png"/><Relationship Id="rId12"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0.svg"/><Relationship Id="rId11" Type="http://schemas.openxmlformats.org/officeDocument/2006/relationships/image" Target="../media/image8.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25.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6800" y="2040407"/>
            <a:ext cx="8341360" cy="2062103"/>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HƯỚNG DẪN ĐĂNG NHẬP</a:t>
            </a:r>
          </a:p>
          <a:p>
            <a:pPr algn="ctr"/>
            <a:r>
              <a:rPr lang="en-US" sz="3200" b="1" dirty="0">
                <a:solidFill>
                  <a:srgbClr val="C00000"/>
                </a:solidFill>
                <a:latin typeface="Arial" panose="020B0604020202020204" pitchFamily="34" charset="0"/>
                <a:cs typeface="Arial" panose="020B0604020202020204" pitchFamily="34" charset="0"/>
              </a:rPr>
              <a:t>HỆ THỐNG SỔ TAY ĐẢNG VIÊN ĐIỆN TỬ</a:t>
            </a:r>
          </a:p>
          <a:p>
            <a:pPr algn="ctr"/>
            <a:endParaRPr lang="en-US" sz="3200" b="1" dirty="0">
              <a:solidFill>
                <a:srgbClr val="C00000"/>
              </a:solidFill>
              <a:latin typeface="Arial" panose="020B0604020202020204" pitchFamily="34" charset="0"/>
              <a:cs typeface="Arial" panose="020B0604020202020204" pitchFamily="34" charset="0"/>
            </a:endParaRPr>
          </a:p>
          <a:p>
            <a:pPr algn="ctr"/>
            <a:r>
              <a:rPr lang="en-US" sz="3200" b="1" dirty="0">
                <a:solidFill>
                  <a:srgbClr val="C00000"/>
                </a:solidFill>
                <a:latin typeface="Arial" panose="020B0604020202020204" pitchFamily="34" charset="0"/>
                <a:cs typeface="Arial" panose="020B0604020202020204" pitchFamily="34" charset="0"/>
              </a:rPr>
              <a:t>    https://sotaydangvien.dcs.vn</a:t>
            </a:r>
          </a:p>
        </p:txBody>
      </p:sp>
    </p:spTree>
    <p:extLst>
      <p:ext uri="{BB962C8B-B14F-4D97-AF65-F5344CB8AC3E}">
        <p14:creationId xmlns:p14="http://schemas.microsoft.com/office/powerpoint/2010/main" val="36295719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0"/>
          <p:cNvGrpSpPr/>
          <p:nvPr/>
        </p:nvGrpSpPr>
        <p:grpSpPr>
          <a:xfrm>
            <a:off x="281905" y="416560"/>
            <a:ext cx="588378" cy="538480"/>
            <a:chOff x="198120" y="416560"/>
            <a:chExt cx="588378" cy="538480"/>
          </a:xfrm>
        </p:grpSpPr>
        <p:sp>
          <p:nvSpPr>
            <p:cNvPr id="12" name="Rectangle 11"/>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870283" y="484985"/>
            <a:ext cx="7212231"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lần</a:t>
            </a:r>
            <a:r>
              <a:rPr lang="en-US" b="1" dirty="0">
                <a:solidFill>
                  <a:srgbClr val="35393D"/>
                </a:solidFill>
                <a:latin typeface=""/>
              </a:rPr>
              <a:t> </a:t>
            </a:r>
            <a:r>
              <a:rPr lang="en-US" b="1" dirty="0" err="1">
                <a:solidFill>
                  <a:srgbClr val="35393D"/>
                </a:solidFill>
                <a:latin typeface=""/>
              </a:rPr>
              <a:t>đầu</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app </a:t>
            </a:r>
            <a:r>
              <a:rPr lang="en-US" b="1" dirty="0" err="1">
                <a:solidFill>
                  <a:srgbClr val="35393D"/>
                </a:solidFill>
                <a:latin typeface=""/>
              </a:rPr>
              <a:t>bằng</a:t>
            </a:r>
            <a:r>
              <a:rPr lang="en-US" b="1" dirty="0">
                <a:solidFill>
                  <a:srgbClr val="35393D"/>
                </a:solidFill>
                <a:latin typeface=""/>
              </a:rPr>
              <a:t> CCCD – </a:t>
            </a:r>
            <a:r>
              <a:rPr lang="en-US" b="1" dirty="0" err="1">
                <a:solidFill>
                  <a:srgbClr val="35393D"/>
                </a:solidFill>
                <a:latin typeface=""/>
              </a:rPr>
              <a:t>chưa</a:t>
            </a:r>
            <a:r>
              <a:rPr lang="en-US" b="1" dirty="0">
                <a:solidFill>
                  <a:srgbClr val="35393D"/>
                </a:solidFill>
                <a:latin typeface=""/>
              </a:rPr>
              <a:t> </a:t>
            </a:r>
            <a:r>
              <a:rPr lang="en-US" b="1" dirty="0" err="1">
                <a:solidFill>
                  <a:srgbClr val="35393D"/>
                </a:solidFill>
                <a:latin typeface=""/>
              </a:rPr>
              <a:t>có</a:t>
            </a:r>
            <a:r>
              <a:rPr lang="en-US" b="1" dirty="0">
                <a:solidFill>
                  <a:srgbClr val="35393D"/>
                </a:solidFill>
                <a:latin typeface=""/>
              </a:rPr>
              <a:t> </a:t>
            </a:r>
            <a:r>
              <a:rPr lang="en-US" b="1" dirty="0" err="1">
                <a:solidFill>
                  <a:srgbClr val="35393D"/>
                </a:solidFill>
                <a:latin typeface=""/>
              </a:rPr>
              <a:t>số</a:t>
            </a:r>
            <a:r>
              <a:rPr lang="en-US" b="1" dirty="0">
                <a:solidFill>
                  <a:srgbClr val="35393D"/>
                </a:solidFill>
                <a:latin typeface=""/>
              </a:rPr>
              <a:t> </a:t>
            </a:r>
            <a:r>
              <a:rPr lang="en-US" b="1" dirty="0" err="1">
                <a:solidFill>
                  <a:srgbClr val="35393D"/>
                </a:solidFill>
                <a:latin typeface=""/>
              </a:rPr>
              <a:t>điện</a:t>
            </a:r>
            <a:r>
              <a:rPr lang="en-US" b="1" dirty="0">
                <a:solidFill>
                  <a:srgbClr val="35393D"/>
                </a:solidFill>
                <a:latin typeface=""/>
              </a:rPr>
              <a:t> </a:t>
            </a:r>
            <a:r>
              <a:rPr lang="en-US" b="1" dirty="0" err="1">
                <a:solidFill>
                  <a:srgbClr val="35393D"/>
                </a:solidFill>
                <a:latin typeface=""/>
              </a:rPr>
              <a:t>thoại</a:t>
            </a:r>
            <a:endParaRPr lang="en-US" b="1" dirty="0">
              <a:solidFill>
                <a:srgbClr val="35393D"/>
              </a:solidFill>
              <a:latin typeface=""/>
            </a:endParaRPr>
          </a:p>
        </p:txBody>
      </p:sp>
      <p:sp>
        <p:nvSpPr>
          <p:cNvPr id="29" name="Freeform 14"/>
          <p:cNvSpPr/>
          <p:nvPr/>
        </p:nvSpPr>
        <p:spPr>
          <a:xfrm>
            <a:off x="1618520"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15"/>
          <p:cNvSpPr/>
          <p:nvPr/>
        </p:nvSpPr>
        <p:spPr>
          <a:xfrm>
            <a:off x="6658717"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2"/>
          <p:cNvGrpSpPr>
            <a:grpSpLocks noChangeAspect="1"/>
          </p:cNvGrpSpPr>
          <p:nvPr/>
        </p:nvGrpSpPr>
        <p:grpSpPr>
          <a:xfrm>
            <a:off x="5803319" y="1262327"/>
            <a:ext cx="2486592" cy="5053376"/>
            <a:chOff x="0" y="0"/>
            <a:chExt cx="5001260" cy="10163810"/>
          </a:xfrm>
        </p:grpSpPr>
        <p:sp>
          <p:nvSpPr>
            <p:cNvPr id="3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8"/>
              <a:stretch>
                <a:fillRect l="-45" r="-45"/>
              </a:stretch>
            </a:blipFill>
            <a:ln>
              <a:solidFill>
                <a:schemeClr val="bg1"/>
              </a:solidFill>
            </a:ln>
          </p:spPr>
        </p:sp>
        <p:sp>
          <p:nvSpPr>
            <p:cNvPr id="3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9"/>
              <a:stretch>
                <a:fillRect l="-182" r="-182"/>
              </a:stretch>
            </a:blipFill>
            <a:ln w="12700">
              <a:solidFill>
                <a:schemeClr val="bg1"/>
              </a:solidFill>
            </a:ln>
          </p:spPr>
        </p:sp>
      </p:grpSp>
      <p:sp>
        <p:nvSpPr>
          <p:cNvPr id="43" name="Rectangle 42"/>
          <p:cNvSpPr/>
          <p:nvPr/>
        </p:nvSpPr>
        <p:spPr>
          <a:xfrm>
            <a:off x="6860524" y="1712847"/>
            <a:ext cx="456171" cy="154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92930" y="3684954"/>
            <a:ext cx="1991361" cy="421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
          <p:cNvGrpSpPr>
            <a:grpSpLocks noChangeAspect="1"/>
          </p:cNvGrpSpPr>
          <p:nvPr/>
        </p:nvGrpSpPr>
        <p:grpSpPr>
          <a:xfrm>
            <a:off x="713692" y="1233639"/>
            <a:ext cx="2486548" cy="5053287"/>
            <a:chOff x="0" y="0"/>
            <a:chExt cx="5001260" cy="10163810"/>
          </a:xfrm>
        </p:grpSpPr>
        <p:sp>
          <p:nvSpPr>
            <p:cNvPr id="36"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8"/>
              <a:stretch>
                <a:fillRect l="-45" r="-45"/>
              </a:stretch>
            </a:blipFill>
          </p:spPr>
        </p:sp>
        <p:sp>
          <p:nvSpPr>
            <p:cNvPr id="38"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10"/>
              <a:stretch>
                <a:fillRect l="-182" r="-182"/>
              </a:stretch>
            </a:blipFill>
          </p:spPr>
        </p:sp>
      </p:grpSp>
      <p:sp>
        <p:nvSpPr>
          <p:cNvPr id="37" name="Rounded Rectangle 36">
            <a:extLst>
              <a:ext uri="{FF2B5EF4-FFF2-40B4-BE49-F238E27FC236}">
                <a16:creationId xmlns:a16="http://schemas.microsoft.com/office/drawing/2014/main" id="{5D96701B-8EEA-CCC1-6A5B-144B4A5DAA14}"/>
              </a:ext>
            </a:extLst>
          </p:cNvPr>
          <p:cNvSpPr/>
          <p:nvPr/>
        </p:nvSpPr>
        <p:spPr>
          <a:xfrm>
            <a:off x="3476129" y="2240325"/>
            <a:ext cx="1827390"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số</a:t>
            </a:r>
            <a:r>
              <a:rPr lang="en-US" sz="1200" dirty="0">
                <a:solidFill>
                  <a:schemeClr val="bg1"/>
                </a:solidFill>
                <a:latin typeface=""/>
              </a:rPr>
              <a:t> </a:t>
            </a:r>
            <a:r>
              <a:rPr lang="en-US" sz="1200" dirty="0" err="1">
                <a:solidFill>
                  <a:schemeClr val="bg1"/>
                </a:solidFill>
                <a:latin typeface=""/>
              </a:rPr>
              <a:t>điện</a:t>
            </a:r>
            <a:r>
              <a:rPr lang="en-US" sz="1200" dirty="0">
                <a:solidFill>
                  <a:schemeClr val="bg1"/>
                </a:solidFill>
                <a:latin typeface=""/>
              </a:rPr>
              <a:t> </a:t>
            </a:r>
            <a:r>
              <a:rPr lang="en-US" sz="1200" dirty="0" err="1">
                <a:solidFill>
                  <a:schemeClr val="bg1"/>
                </a:solidFill>
                <a:latin typeface=""/>
              </a:rPr>
              <a:t>thoại</a:t>
            </a:r>
            <a:endParaRPr lang="en-VN" sz="1200" dirty="0">
              <a:solidFill>
                <a:schemeClr val="bg1"/>
              </a:solidFill>
              <a:latin typeface=""/>
            </a:endParaRPr>
          </a:p>
        </p:txBody>
      </p:sp>
      <p:sp>
        <p:nvSpPr>
          <p:cNvPr id="39" name="Rounded Rectangle 38">
            <a:extLst>
              <a:ext uri="{FF2B5EF4-FFF2-40B4-BE49-F238E27FC236}">
                <a16:creationId xmlns:a16="http://schemas.microsoft.com/office/drawing/2014/main" id="{5D96701B-8EEA-CCC1-6A5B-144B4A5DAA14}"/>
              </a:ext>
            </a:extLst>
          </p:cNvPr>
          <p:cNvSpPr/>
          <p:nvPr/>
        </p:nvSpPr>
        <p:spPr>
          <a:xfrm>
            <a:off x="3476129" y="2770066"/>
            <a:ext cx="1827390"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41" name="Rounded Rectangle 40">
            <a:extLst>
              <a:ext uri="{FF2B5EF4-FFF2-40B4-BE49-F238E27FC236}">
                <a16:creationId xmlns:a16="http://schemas.microsoft.com/office/drawing/2014/main" id="{5D96701B-8EEA-CCC1-6A5B-144B4A5DAA14}"/>
              </a:ext>
            </a:extLst>
          </p:cNvPr>
          <p:cNvSpPr/>
          <p:nvPr/>
        </p:nvSpPr>
        <p:spPr>
          <a:xfrm>
            <a:off x="3476128" y="3328217"/>
            <a:ext cx="182739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lại</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42" name="Rounded Rectangle 41">
            <a:extLst>
              <a:ext uri="{FF2B5EF4-FFF2-40B4-BE49-F238E27FC236}">
                <a16:creationId xmlns:a16="http://schemas.microsoft.com/office/drawing/2014/main" id="{5D96701B-8EEA-CCC1-6A5B-144B4A5DAA14}"/>
              </a:ext>
            </a:extLst>
          </p:cNvPr>
          <p:cNvSpPr/>
          <p:nvPr/>
        </p:nvSpPr>
        <p:spPr>
          <a:xfrm>
            <a:off x="3476129" y="3960192"/>
            <a:ext cx="1827390"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Tiếp</a:t>
            </a:r>
            <a:r>
              <a:rPr lang="en-US" sz="1200" dirty="0">
                <a:solidFill>
                  <a:schemeClr val="bg1"/>
                </a:solidFill>
                <a:latin typeface=""/>
              </a:rPr>
              <a:t> </a:t>
            </a:r>
            <a:r>
              <a:rPr lang="en-US" sz="1200" dirty="0" err="1">
                <a:solidFill>
                  <a:schemeClr val="bg1"/>
                </a:solidFill>
                <a:latin typeface=""/>
              </a:rPr>
              <a:t>tục</a:t>
            </a:r>
            <a:endParaRPr lang="en-VN" sz="1200" dirty="0">
              <a:solidFill>
                <a:schemeClr val="bg1"/>
              </a:solidFill>
              <a:latin typeface=""/>
            </a:endParaRPr>
          </a:p>
        </p:txBody>
      </p:sp>
      <p:cxnSp>
        <p:nvCxnSpPr>
          <p:cNvPr id="16" name="Straight Arrow Connector 15"/>
          <p:cNvCxnSpPr/>
          <p:nvPr/>
        </p:nvCxnSpPr>
        <p:spPr>
          <a:xfrm>
            <a:off x="2854960" y="2519401"/>
            <a:ext cx="62116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9" idx="1"/>
          </p:cNvCxnSpPr>
          <p:nvPr/>
        </p:nvCxnSpPr>
        <p:spPr>
          <a:xfrm>
            <a:off x="2854960" y="2998024"/>
            <a:ext cx="621169"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41" idx="1"/>
          </p:cNvCxnSpPr>
          <p:nvPr/>
        </p:nvCxnSpPr>
        <p:spPr>
          <a:xfrm>
            <a:off x="2807125" y="3416636"/>
            <a:ext cx="669003" cy="13954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42" idx="1"/>
          </p:cNvCxnSpPr>
          <p:nvPr/>
        </p:nvCxnSpPr>
        <p:spPr>
          <a:xfrm rot="5400000" flipH="1" flipV="1">
            <a:off x="2456262" y="4679893"/>
            <a:ext cx="1511609" cy="52812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5D96701B-8EEA-CCC1-6A5B-144B4A5DAA14}"/>
              </a:ext>
            </a:extLst>
          </p:cNvPr>
          <p:cNvSpPr/>
          <p:nvPr/>
        </p:nvSpPr>
        <p:spPr>
          <a:xfrm>
            <a:off x="9122759" y="3650512"/>
            <a:ext cx="213452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OTP </a:t>
            </a:r>
            <a:r>
              <a:rPr lang="en-US" sz="1200" dirty="0" err="1">
                <a:solidFill>
                  <a:schemeClr val="bg1"/>
                </a:solidFill>
                <a:latin typeface=""/>
              </a:rPr>
              <a:t>gửi</a:t>
            </a:r>
            <a:r>
              <a:rPr lang="en-US" sz="1200" dirty="0">
                <a:solidFill>
                  <a:schemeClr val="bg1"/>
                </a:solidFill>
                <a:latin typeface=""/>
              </a:rPr>
              <a:t> </a:t>
            </a:r>
            <a:r>
              <a:rPr lang="en-US" sz="1200" dirty="0" err="1">
                <a:solidFill>
                  <a:schemeClr val="bg1"/>
                </a:solidFill>
                <a:latin typeface=""/>
              </a:rPr>
              <a:t>về</a:t>
            </a:r>
            <a:r>
              <a:rPr lang="en-US" sz="1200" dirty="0">
                <a:solidFill>
                  <a:schemeClr val="bg1"/>
                </a:solidFill>
                <a:latin typeface=""/>
              </a:rPr>
              <a:t> SĐT</a:t>
            </a:r>
            <a:endParaRPr lang="en-VN" sz="1200" dirty="0">
              <a:solidFill>
                <a:schemeClr val="bg1"/>
              </a:solidFill>
              <a:latin typeface=""/>
            </a:endParaRPr>
          </a:p>
        </p:txBody>
      </p:sp>
      <p:sp>
        <p:nvSpPr>
          <p:cNvPr id="49" name="Rounded Rectangle 48">
            <a:extLst>
              <a:ext uri="{FF2B5EF4-FFF2-40B4-BE49-F238E27FC236}">
                <a16:creationId xmlns:a16="http://schemas.microsoft.com/office/drawing/2014/main" id="{5D96701B-8EEA-CCC1-6A5B-144B4A5DAA14}"/>
              </a:ext>
            </a:extLst>
          </p:cNvPr>
          <p:cNvSpPr/>
          <p:nvPr/>
        </p:nvSpPr>
        <p:spPr>
          <a:xfrm>
            <a:off x="9122759" y="4261743"/>
            <a:ext cx="213452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xác</a:t>
            </a:r>
            <a:r>
              <a:rPr lang="en-US" sz="1200" dirty="0">
                <a:solidFill>
                  <a:schemeClr val="bg1"/>
                </a:solidFill>
                <a:latin typeface=""/>
              </a:rPr>
              <a:t> </a:t>
            </a:r>
            <a:r>
              <a:rPr lang="en-US" sz="1200" dirty="0" err="1">
                <a:solidFill>
                  <a:schemeClr val="bg1"/>
                </a:solidFill>
                <a:latin typeface=""/>
              </a:rPr>
              <a:t>nhận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cập</a:t>
            </a:r>
            <a:r>
              <a:rPr lang="en-US" sz="1200" dirty="0">
                <a:solidFill>
                  <a:schemeClr val="bg1"/>
                </a:solidFill>
                <a:latin typeface=""/>
              </a:rPr>
              <a:t> </a:t>
            </a:r>
            <a:r>
              <a:rPr lang="en-US" sz="1200" dirty="0" err="1">
                <a:solidFill>
                  <a:schemeClr val="bg1"/>
                </a:solidFill>
                <a:latin typeface=""/>
              </a:rPr>
              <a:t>nhật</a:t>
            </a:r>
            <a:endParaRPr lang="en-VN" sz="1200" dirty="0">
              <a:solidFill>
                <a:schemeClr val="bg1"/>
              </a:solidFill>
              <a:latin typeface=""/>
            </a:endParaRPr>
          </a:p>
        </p:txBody>
      </p:sp>
      <p:cxnSp>
        <p:nvCxnSpPr>
          <p:cNvPr id="28" name="Straight Arrow Connector 27"/>
          <p:cNvCxnSpPr>
            <a:stCxn id="45" idx="3"/>
          </p:cNvCxnSpPr>
          <p:nvPr/>
        </p:nvCxnSpPr>
        <p:spPr>
          <a:xfrm flipV="1">
            <a:off x="8084291" y="3895691"/>
            <a:ext cx="1038468"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7852945" y="4489703"/>
            <a:ext cx="1269815" cy="124462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10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0"/>
          <p:cNvGrpSpPr/>
          <p:nvPr/>
        </p:nvGrpSpPr>
        <p:grpSpPr>
          <a:xfrm>
            <a:off x="281905" y="416560"/>
            <a:ext cx="588378" cy="538480"/>
            <a:chOff x="198120" y="416560"/>
            <a:chExt cx="588378" cy="538480"/>
          </a:xfrm>
        </p:grpSpPr>
        <p:sp>
          <p:nvSpPr>
            <p:cNvPr id="12" name="Rectangle 11"/>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870283" y="484985"/>
            <a:ext cx="6917278"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lần</a:t>
            </a:r>
            <a:r>
              <a:rPr lang="en-US" b="1" dirty="0">
                <a:solidFill>
                  <a:srgbClr val="35393D"/>
                </a:solidFill>
                <a:latin typeface=""/>
              </a:rPr>
              <a:t> </a:t>
            </a:r>
            <a:r>
              <a:rPr lang="en-US" b="1" dirty="0" err="1">
                <a:solidFill>
                  <a:srgbClr val="35393D"/>
                </a:solidFill>
                <a:latin typeface=""/>
              </a:rPr>
              <a:t>đầu</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app </a:t>
            </a:r>
            <a:r>
              <a:rPr lang="en-US" b="1" dirty="0" err="1">
                <a:solidFill>
                  <a:srgbClr val="35393D"/>
                </a:solidFill>
                <a:latin typeface=""/>
              </a:rPr>
              <a:t>bằng</a:t>
            </a:r>
            <a:r>
              <a:rPr lang="en-US" b="1" dirty="0">
                <a:solidFill>
                  <a:srgbClr val="35393D"/>
                </a:solidFill>
                <a:latin typeface=""/>
              </a:rPr>
              <a:t> CCCD –  </a:t>
            </a:r>
            <a:r>
              <a:rPr lang="en-US" b="1" dirty="0" err="1">
                <a:solidFill>
                  <a:srgbClr val="35393D"/>
                </a:solidFill>
                <a:latin typeface=""/>
              </a:rPr>
              <a:t>đã</a:t>
            </a:r>
            <a:r>
              <a:rPr lang="en-US" b="1" dirty="0">
                <a:solidFill>
                  <a:srgbClr val="35393D"/>
                </a:solidFill>
                <a:latin typeface=""/>
              </a:rPr>
              <a:t> </a:t>
            </a:r>
            <a:r>
              <a:rPr lang="en-US" b="1" dirty="0" err="1">
                <a:solidFill>
                  <a:srgbClr val="35393D"/>
                </a:solidFill>
                <a:latin typeface=""/>
              </a:rPr>
              <a:t>có</a:t>
            </a:r>
            <a:r>
              <a:rPr lang="en-US" b="1" dirty="0">
                <a:solidFill>
                  <a:srgbClr val="35393D"/>
                </a:solidFill>
                <a:latin typeface=""/>
              </a:rPr>
              <a:t> </a:t>
            </a:r>
            <a:r>
              <a:rPr lang="en-US" b="1" dirty="0" err="1">
                <a:solidFill>
                  <a:srgbClr val="35393D"/>
                </a:solidFill>
                <a:latin typeface=""/>
              </a:rPr>
              <a:t>số</a:t>
            </a:r>
            <a:r>
              <a:rPr lang="en-US" b="1" dirty="0">
                <a:solidFill>
                  <a:srgbClr val="35393D"/>
                </a:solidFill>
                <a:latin typeface=""/>
              </a:rPr>
              <a:t> </a:t>
            </a:r>
            <a:r>
              <a:rPr lang="en-US" b="1" dirty="0" err="1">
                <a:solidFill>
                  <a:srgbClr val="35393D"/>
                </a:solidFill>
                <a:latin typeface=""/>
              </a:rPr>
              <a:t>điện</a:t>
            </a:r>
            <a:r>
              <a:rPr lang="en-US" b="1" dirty="0">
                <a:solidFill>
                  <a:srgbClr val="35393D"/>
                </a:solidFill>
                <a:latin typeface=""/>
              </a:rPr>
              <a:t> </a:t>
            </a:r>
            <a:r>
              <a:rPr lang="en-US" b="1" dirty="0" err="1">
                <a:solidFill>
                  <a:srgbClr val="35393D"/>
                </a:solidFill>
                <a:latin typeface=""/>
              </a:rPr>
              <a:t>thoại</a:t>
            </a:r>
            <a:endParaRPr lang="en-US" b="1" dirty="0">
              <a:solidFill>
                <a:srgbClr val="35393D"/>
              </a:solidFill>
              <a:latin typeface=""/>
            </a:endParaRPr>
          </a:p>
        </p:txBody>
      </p:sp>
      <p:sp>
        <p:nvSpPr>
          <p:cNvPr id="29" name="Freeform 14"/>
          <p:cNvSpPr/>
          <p:nvPr/>
        </p:nvSpPr>
        <p:spPr>
          <a:xfrm>
            <a:off x="1618520"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15"/>
          <p:cNvSpPr/>
          <p:nvPr/>
        </p:nvSpPr>
        <p:spPr>
          <a:xfrm>
            <a:off x="6658717"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2"/>
          <p:cNvGrpSpPr>
            <a:grpSpLocks noChangeAspect="1"/>
          </p:cNvGrpSpPr>
          <p:nvPr/>
        </p:nvGrpSpPr>
        <p:grpSpPr>
          <a:xfrm>
            <a:off x="5803319" y="1262327"/>
            <a:ext cx="2486592" cy="5053376"/>
            <a:chOff x="0" y="0"/>
            <a:chExt cx="5001260" cy="10163810"/>
          </a:xfrm>
        </p:grpSpPr>
        <p:sp>
          <p:nvSpPr>
            <p:cNvPr id="3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8"/>
              <a:stretch>
                <a:fillRect l="-45" r="-45"/>
              </a:stretch>
            </a:blipFill>
            <a:ln>
              <a:solidFill>
                <a:schemeClr val="bg1"/>
              </a:solidFill>
            </a:ln>
          </p:spPr>
        </p:sp>
        <p:sp>
          <p:nvSpPr>
            <p:cNvPr id="3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9"/>
              <a:stretch>
                <a:fillRect l="-182" r="-182"/>
              </a:stretch>
            </a:blipFill>
            <a:ln w="12700">
              <a:solidFill>
                <a:schemeClr val="bg1"/>
              </a:solidFill>
            </a:ln>
          </p:spPr>
        </p:sp>
      </p:grpSp>
      <p:sp>
        <p:nvSpPr>
          <p:cNvPr id="43" name="Rectangle 42"/>
          <p:cNvSpPr/>
          <p:nvPr/>
        </p:nvSpPr>
        <p:spPr>
          <a:xfrm>
            <a:off x="6860524" y="1712847"/>
            <a:ext cx="456171" cy="154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92930" y="3684954"/>
            <a:ext cx="1991361" cy="421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5D96701B-8EEA-CCC1-6A5B-144B4A5DAA14}"/>
              </a:ext>
            </a:extLst>
          </p:cNvPr>
          <p:cNvSpPr/>
          <p:nvPr/>
        </p:nvSpPr>
        <p:spPr>
          <a:xfrm>
            <a:off x="3559438" y="3805826"/>
            <a:ext cx="1827390"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41" name="Rounded Rectangle 40">
            <a:extLst>
              <a:ext uri="{FF2B5EF4-FFF2-40B4-BE49-F238E27FC236}">
                <a16:creationId xmlns:a16="http://schemas.microsoft.com/office/drawing/2014/main" id="{5D96701B-8EEA-CCC1-6A5B-144B4A5DAA14}"/>
              </a:ext>
            </a:extLst>
          </p:cNvPr>
          <p:cNvSpPr/>
          <p:nvPr/>
        </p:nvSpPr>
        <p:spPr>
          <a:xfrm>
            <a:off x="3559437" y="4363977"/>
            <a:ext cx="182739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lại</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42" name="Rounded Rectangle 41">
            <a:extLst>
              <a:ext uri="{FF2B5EF4-FFF2-40B4-BE49-F238E27FC236}">
                <a16:creationId xmlns:a16="http://schemas.microsoft.com/office/drawing/2014/main" id="{5D96701B-8EEA-CCC1-6A5B-144B4A5DAA14}"/>
              </a:ext>
            </a:extLst>
          </p:cNvPr>
          <p:cNvSpPr/>
          <p:nvPr/>
        </p:nvSpPr>
        <p:spPr>
          <a:xfrm>
            <a:off x="3559438" y="4901616"/>
            <a:ext cx="1827390"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Tiếp</a:t>
            </a:r>
            <a:r>
              <a:rPr lang="en-US" sz="1200" dirty="0">
                <a:solidFill>
                  <a:schemeClr val="bg1"/>
                </a:solidFill>
                <a:latin typeface=""/>
              </a:rPr>
              <a:t> </a:t>
            </a:r>
            <a:r>
              <a:rPr lang="en-US" sz="1200" dirty="0" err="1">
                <a:solidFill>
                  <a:schemeClr val="bg1"/>
                </a:solidFill>
                <a:latin typeface=""/>
              </a:rPr>
              <a:t>tục</a:t>
            </a:r>
            <a:endParaRPr lang="en-VN" sz="1200" dirty="0">
              <a:solidFill>
                <a:schemeClr val="bg1"/>
              </a:solidFill>
              <a:latin typeface=""/>
            </a:endParaRPr>
          </a:p>
        </p:txBody>
      </p:sp>
      <p:sp>
        <p:nvSpPr>
          <p:cNvPr id="47" name="Rounded Rectangle 46">
            <a:extLst>
              <a:ext uri="{FF2B5EF4-FFF2-40B4-BE49-F238E27FC236}">
                <a16:creationId xmlns:a16="http://schemas.microsoft.com/office/drawing/2014/main" id="{5D96701B-8EEA-CCC1-6A5B-144B4A5DAA14}"/>
              </a:ext>
            </a:extLst>
          </p:cNvPr>
          <p:cNvSpPr/>
          <p:nvPr/>
        </p:nvSpPr>
        <p:spPr>
          <a:xfrm>
            <a:off x="9122759" y="3650512"/>
            <a:ext cx="221580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OTP </a:t>
            </a:r>
            <a:r>
              <a:rPr lang="en-US" sz="1200" dirty="0" err="1">
                <a:solidFill>
                  <a:schemeClr val="bg1"/>
                </a:solidFill>
                <a:latin typeface=""/>
              </a:rPr>
              <a:t>gửi</a:t>
            </a:r>
            <a:r>
              <a:rPr lang="en-US" sz="1200" dirty="0">
                <a:solidFill>
                  <a:schemeClr val="bg1"/>
                </a:solidFill>
                <a:latin typeface=""/>
              </a:rPr>
              <a:t> </a:t>
            </a:r>
            <a:r>
              <a:rPr lang="en-US" sz="1200" dirty="0" err="1">
                <a:solidFill>
                  <a:schemeClr val="bg1"/>
                </a:solidFill>
                <a:latin typeface=""/>
              </a:rPr>
              <a:t>về</a:t>
            </a:r>
            <a:r>
              <a:rPr lang="en-US" sz="1200" dirty="0">
                <a:solidFill>
                  <a:schemeClr val="bg1"/>
                </a:solidFill>
                <a:latin typeface=""/>
              </a:rPr>
              <a:t> SĐT</a:t>
            </a:r>
            <a:endParaRPr lang="en-VN" sz="1200" dirty="0">
              <a:solidFill>
                <a:schemeClr val="bg1"/>
              </a:solidFill>
              <a:latin typeface=""/>
            </a:endParaRPr>
          </a:p>
        </p:txBody>
      </p:sp>
      <p:sp>
        <p:nvSpPr>
          <p:cNvPr id="49" name="Rounded Rectangle 48">
            <a:extLst>
              <a:ext uri="{FF2B5EF4-FFF2-40B4-BE49-F238E27FC236}">
                <a16:creationId xmlns:a16="http://schemas.microsoft.com/office/drawing/2014/main" id="{5D96701B-8EEA-CCC1-6A5B-144B4A5DAA14}"/>
              </a:ext>
            </a:extLst>
          </p:cNvPr>
          <p:cNvSpPr/>
          <p:nvPr/>
        </p:nvSpPr>
        <p:spPr>
          <a:xfrm>
            <a:off x="9122759" y="4261743"/>
            <a:ext cx="221580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xác</a:t>
            </a:r>
            <a:r>
              <a:rPr lang="en-US" sz="1200" dirty="0">
                <a:solidFill>
                  <a:schemeClr val="bg1"/>
                </a:solidFill>
                <a:latin typeface=""/>
              </a:rPr>
              <a:t> </a:t>
            </a:r>
            <a:r>
              <a:rPr lang="en-US" sz="1200" dirty="0" err="1">
                <a:solidFill>
                  <a:schemeClr val="bg1"/>
                </a:solidFill>
                <a:latin typeface=""/>
              </a:rPr>
              <a:t>nhận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cập</a:t>
            </a:r>
            <a:r>
              <a:rPr lang="en-US" sz="1200" dirty="0">
                <a:solidFill>
                  <a:schemeClr val="bg1"/>
                </a:solidFill>
                <a:latin typeface=""/>
              </a:rPr>
              <a:t> </a:t>
            </a:r>
            <a:r>
              <a:rPr lang="en-US" sz="1200" dirty="0" err="1">
                <a:solidFill>
                  <a:schemeClr val="bg1"/>
                </a:solidFill>
                <a:latin typeface=""/>
              </a:rPr>
              <a:t>nhật</a:t>
            </a:r>
            <a:endParaRPr lang="en-VN" sz="1200" dirty="0">
              <a:solidFill>
                <a:schemeClr val="bg1"/>
              </a:solidFill>
              <a:latin typeface=""/>
            </a:endParaRPr>
          </a:p>
        </p:txBody>
      </p:sp>
      <p:cxnSp>
        <p:nvCxnSpPr>
          <p:cNvPr id="28" name="Straight Arrow Connector 27"/>
          <p:cNvCxnSpPr>
            <a:stCxn id="45" idx="3"/>
          </p:cNvCxnSpPr>
          <p:nvPr/>
        </p:nvCxnSpPr>
        <p:spPr>
          <a:xfrm flipV="1">
            <a:off x="8084291" y="3895691"/>
            <a:ext cx="1038468"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7852945" y="4489703"/>
            <a:ext cx="1269815" cy="124462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2"/>
          <p:cNvGrpSpPr>
            <a:grpSpLocks noChangeAspect="1"/>
          </p:cNvGrpSpPr>
          <p:nvPr/>
        </p:nvGrpSpPr>
        <p:grpSpPr>
          <a:xfrm>
            <a:off x="739767" y="1257579"/>
            <a:ext cx="2486461" cy="5053110"/>
            <a:chOff x="0" y="0"/>
            <a:chExt cx="5001260" cy="10163810"/>
          </a:xfrm>
        </p:grpSpPr>
        <p:sp>
          <p:nvSpPr>
            <p:cNvPr id="40"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8"/>
              <a:stretch>
                <a:fillRect l="-45" r="-45"/>
              </a:stretch>
            </a:blipFill>
          </p:spPr>
        </p:sp>
        <p:sp>
          <p:nvSpPr>
            <p:cNvPr id="4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10"/>
              <a:stretch>
                <a:fillRect l="-4251" r="-4251"/>
              </a:stretch>
            </a:blipFill>
          </p:spPr>
        </p:sp>
      </p:grpSp>
      <p:sp>
        <p:nvSpPr>
          <p:cNvPr id="46" name="Rounded Rectangle 45">
            <a:extLst>
              <a:ext uri="{FF2B5EF4-FFF2-40B4-BE49-F238E27FC236}">
                <a16:creationId xmlns:a16="http://schemas.microsoft.com/office/drawing/2014/main" id="{5D96701B-8EEA-CCC1-6A5B-144B4A5DAA14}"/>
              </a:ext>
            </a:extLst>
          </p:cNvPr>
          <p:cNvSpPr/>
          <p:nvPr/>
        </p:nvSpPr>
        <p:spPr>
          <a:xfrm>
            <a:off x="3559437" y="2924197"/>
            <a:ext cx="1827391" cy="553675"/>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Chỉ</a:t>
            </a:r>
            <a:r>
              <a:rPr lang="en-US" sz="1200" dirty="0">
                <a:solidFill>
                  <a:schemeClr val="bg1"/>
                </a:solidFill>
                <a:latin typeface=""/>
              </a:rPr>
              <a:t> </a:t>
            </a: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khi</a:t>
            </a:r>
            <a:r>
              <a:rPr lang="en-US" sz="1200" dirty="0">
                <a:solidFill>
                  <a:schemeClr val="bg1"/>
                </a:solidFill>
                <a:latin typeface=""/>
              </a:rPr>
              <a:t> </a:t>
            </a:r>
            <a:r>
              <a:rPr lang="en-US" sz="1200" dirty="0" err="1">
                <a:solidFill>
                  <a:schemeClr val="bg1"/>
                </a:solidFill>
                <a:latin typeface=""/>
              </a:rPr>
              <a:t>thay</a:t>
            </a:r>
            <a:r>
              <a:rPr lang="en-US" sz="1200" dirty="0">
                <a:solidFill>
                  <a:schemeClr val="bg1"/>
                </a:solidFill>
                <a:latin typeface=""/>
              </a:rPr>
              <a:t> </a:t>
            </a:r>
            <a:r>
              <a:rPr lang="en-US" sz="1200" dirty="0" err="1">
                <a:solidFill>
                  <a:schemeClr val="bg1"/>
                </a:solidFill>
                <a:latin typeface=""/>
              </a:rPr>
              <a:t>đổi</a:t>
            </a:r>
            <a:r>
              <a:rPr lang="en-US" sz="1200" dirty="0">
                <a:solidFill>
                  <a:schemeClr val="bg1"/>
                </a:solidFill>
                <a:latin typeface=""/>
              </a:rPr>
              <a:t> SĐT</a:t>
            </a:r>
            <a:endParaRPr lang="en-VN" sz="1200" dirty="0">
              <a:solidFill>
                <a:schemeClr val="bg1"/>
              </a:solidFill>
              <a:latin typeface=""/>
            </a:endParaRPr>
          </a:p>
        </p:txBody>
      </p:sp>
      <p:cxnSp>
        <p:nvCxnSpPr>
          <p:cNvPr id="3" name="Straight Arrow Connector 2"/>
          <p:cNvCxnSpPr/>
          <p:nvPr/>
        </p:nvCxnSpPr>
        <p:spPr>
          <a:xfrm>
            <a:off x="2956560" y="3220720"/>
            <a:ext cx="60287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39" idx="1"/>
          </p:cNvCxnSpPr>
          <p:nvPr/>
        </p:nvCxnSpPr>
        <p:spPr>
          <a:xfrm flipV="1">
            <a:off x="2956560" y="4033785"/>
            <a:ext cx="602878" cy="124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1" idx="1"/>
          </p:cNvCxnSpPr>
          <p:nvPr/>
        </p:nvCxnSpPr>
        <p:spPr>
          <a:xfrm flipV="1">
            <a:off x="2956560" y="4591936"/>
            <a:ext cx="602877" cy="102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42" idx="1"/>
          </p:cNvCxnSpPr>
          <p:nvPr/>
        </p:nvCxnSpPr>
        <p:spPr>
          <a:xfrm rot="5400000" flipH="1" flipV="1">
            <a:off x="2967634" y="5168992"/>
            <a:ext cx="631220" cy="55238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4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29621" y="1118736"/>
            <a:ext cx="2486635" cy="5053465"/>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82" r="-182"/>
              </a:stretch>
            </a:blipFill>
          </p:spPr>
        </p:sp>
      </p:grpSp>
      <p:grpSp>
        <p:nvGrpSpPr>
          <p:cNvPr id="5" name="Group 5"/>
          <p:cNvGrpSpPr>
            <a:grpSpLocks noChangeAspect="1"/>
          </p:cNvGrpSpPr>
          <p:nvPr/>
        </p:nvGrpSpPr>
        <p:grpSpPr>
          <a:xfrm>
            <a:off x="3521919" y="1118736"/>
            <a:ext cx="2486635" cy="5053465"/>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82" r="-182"/>
              </a:stretch>
            </a:blipFill>
          </p:spPr>
        </p:sp>
      </p:grpSp>
      <p:sp>
        <p:nvSpPr>
          <p:cNvPr id="8" name="Freeform 8"/>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a:grpSpLocks noChangeAspect="1"/>
          </p:cNvGrpSpPr>
          <p:nvPr/>
        </p:nvGrpSpPr>
        <p:grpSpPr>
          <a:xfrm>
            <a:off x="9307990" y="1118736"/>
            <a:ext cx="2486635" cy="5053465"/>
            <a:chOff x="0" y="0"/>
            <a:chExt cx="5001260" cy="10163810"/>
          </a:xfrm>
        </p:grpSpPr>
        <p:sp>
          <p:nvSpPr>
            <p:cNvPr id="11" name="Freeform 11"/>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12" name="Freeform 12"/>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8"/>
              <a:stretch>
                <a:fillRect l="-182" r="-182"/>
              </a:stretch>
            </a:blipFill>
          </p:spPr>
        </p:sp>
      </p:grpSp>
      <p:grpSp>
        <p:nvGrpSpPr>
          <p:cNvPr id="13" name="Group 13"/>
          <p:cNvGrpSpPr>
            <a:grpSpLocks noChangeAspect="1"/>
          </p:cNvGrpSpPr>
          <p:nvPr/>
        </p:nvGrpSpPr>
        <p:grpSpPr>
          <a:xfrm>
            <a:off x="6414955" y="1118736"/>
            <a:ext cx="2486635" cy="5053465"/>
            <a:chOff x="0" y="0"/>
            <a:chExt cx="5001260" cy="10163810"/>
          </a:xfrm>
        </p:grpSpPr>
        <p:sp>
          <p:nvSpPr>
            <p:cNvPr id="14" name="Freeform 1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15" name="Freeform 15"/>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9"/>
              <a:stretch>
                <a:fillRect l="-182" r="-182"/>
              </a:stretch>
            </a:blipFill>
          </p:spPr>
        </p:sp>
      </p:grpSp>
      <p:sp>
        <p:nvSpPr>
          <p:cNvPr id="17" name="Freeform 17"/>
          <p:cNvSpPr/>
          <p:nvPr/>
        </p:nvSpPr>
        <p:spPr>
          <a:xfrm>
            <a:off x="3726137" y="2768449"/>
            <a:ext cx="660551" cy="660551"/>
          </a:xfrm>
          <a:custGeom>
            <a:avLst/>
            <a:gdLst/>
            <a:ahLst/>
            <a:cxnLst/>
            <a:rect l="l" t="t" r="r" b="b"/>
            <a:pathLst>
              <a:path w="990827" h="990827">
                <a:moveTo>
                  <a:pt x="0" y="0"/>
                </a:moveTo>
                <a:lnTo>
                  <a:pt x="990827" y="0"/>
                </a:lnTo>
                <a:lnTo>
                  <a:pt x="990827" y="990827"/>
                </a:lnTo>
                <a:lnTo>
                  <a:pt x="0" y="9908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rot="-2224235">
            <a:off x="4162580" y="3097657"/>
            <a:ext cx="448217" cy="662687"/>
          </a:xfrm>
          <a:custGeom>
            <a:avLst/>
            <a:gdLst/>
            <a:ahLst/>
            <a:cxnLst/>
            <a:rect l="l" t="t" r="r" b="b"/>
            <a:pathLst>
              <a:path w="672326" h="994030">
                <a:moveTo>
                  <a:pt x="0" y="0"/>
                </a:moveTo>
                <a:lnTo>
                  <a:pt x="672325" y="0"/>
                </a:lnTo>
                <a:lnTo>
                  <a:pt x="672325" y="994030"/>
                </a:lnTo>
                <a:lnTo>
                  <a:pt x="0" y="994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9" name="Group 18"/>
          <p:cNvGrpSpPr/>
          <p:nvPr/>
        </p:nvGrpSpPr>
        <p:grpSpPr>
          <a:xfrm>
            <a:off x="281905" y="416560"/>
            <a:ext cx="588378" cy="538480"/>
            <a:chOff x="198120" y="416560"/>
            <a:chExt cx="588378" cy="538480"/>
          </a:xfrm>
        </p:grpSpPr>
        <p:sp>
          <p:nvSpPr>
            <p:cNvPr id="20" name="Rectangle 19"/>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870283" y="484985"/>
            <a:ext cx="3711272"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app </a:t>
            </a:r>
            <a:r>
              <a:rPr lang="en-US" b="1" dirty="0" err="1">
                <a:solidFill>
                  <a:srgbClr val="35393D"/>
                </a:solidFill>
                <a:latin typeface=""/>
              </a:rPr>
              <a:t>bằng</a:t>
            </a:r>
            <a:r>
              <a:rPr lang="en-US" b="1" dirty="0">
                <a:solidFill>
                  <a:srgbClr val="35393D"/>
                </a:solidFill>
                <a:latin typeface=""/>
              </a:rPr>
              <a:t> </a:t>
            </a:r>
            <a:r>
              <a:rPr lang="en-US" b="1" dirty="0" err="1">
                <a:solidFill>
                  <a:srgbClr val="35393D"/>
                </a:solidFill>
                <a:latin typeface=""/>
              </a:rPr>
              <a:t>VNeID</a:t>
            </a:r>
            <a:endParaRPr lang="en-US" b="1" dirty="0">
              <a:solidFill>
                <a:srgbClr val="35393D"/>
              </a:solidFill>
              <a:latin typeface=""/>
            </a:endParaRPr>
          </a:p>
        </p:txBody>
      </p:sp>
      <p:sp>
        <p:nvSpPr>
          <p:cNvPr id="23" name="Rounded Rectangle 22"/>
          <p:cNvSpPr/>
          <p:nvPr/>
        </p:nvSpPr>
        <p:spPr>
          <a:xfrm>
            <a:off x="870283" y="4371975"/>
            <a:ext cx="2018289" cy="409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9"/>
          <p:cNvSpPr/>
          <p:nvPr/>
        </p:nvSpPr>
        <p:spPr>
          <a:xfrm rot="-2224235">
            <a:off x="2285915" y="4567742"/>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Rounded Rectangle 23"/>
          <p:cNvSpPr/>
          <p:nvPr/>
        </p:nvSpPr>
        <p:spPr>
          <a:xfrm>
            <a:off x="6753225" y="3695700"/>
            <a:ext cx="1838325" cy="3619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p:cNvSpPr/>
          <p:nvPr/>
        </p:nvSpPr>
        <p:spPr>
          <a:xfrm rot="1906799">
            <a:off x="6784460" y="3896822"/>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14"/>
          <p:cNvSpPr/>
          <p:nvPr/>
        </p:nvSpPr>
        <p:spPr>
          <a:xfrm>
            <a:off x="1685478" y="6289612"/>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15"/>
          <p:cNvSpPr/>
          <p:nvPr/>
        </p:nvSpPr>
        <p:spPr>
          <a:xfrm>
            <a:off x="4571221" y="6289612"/>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7" name="Freeform 16"/>
          <p:cNvSpPr/>
          <p:nvPr/>
        </p:nvSpPr>
        <p:spPr>
          <a:xfrm>
            <a:off x="7478438" y="6315703"/>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8" name="Freeform 17"/>
          <p:cNvSpPr/>
          <p:nvPr/>
        </p:nvSpPr>
        <p:spPr>
          <a:xfrm>
            <a:off x="10467975" y="6315703"/>
            <a:ext cx="392756" cy="384642"/>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9" name="Freeform 18"/>
          <p:cNvSpPr/>
          <p:nvPr/>
        </p:nvSpPr>
        <p:spPr>
          <a:xfrm rot="19375765">
            <a:off x="11027035" y="3097656"/>
            <a:ext cx="448217" cy="662687"/>
          </a:xfrm>
          <a:custGeom>
            <a:avLst/>
            <a:gdLst/>
            <a:ahLst/>
            <a:cxnLst/>
            <a:rect l="l" t="t" r="r" b="b"/>
            <a:pathLst>
              <a:path w="672326" h="994030">
                <a:moveTo>
                  <a:pt x="0" y="0"/>
                </a:moveTo>
                <a:lnTo>
                  <a:pt x="672325" y="0"/>
                </a:lnTo>
                <a:lnTo>
                  <a:pt x="672325" y="994030"/>
                </a:lnTo>
                <a:lnTo>
                  <a:pt x="0" y="994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160074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05351" y="1213529"/>
            <a:ext cx="2324100" cy="4723153"/>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82" r="-182"/>
              </a:stretch>
            </a:blipFill>
          </p:spPr>
        </p:sp>
      </p:grpSp>
      <p:sp>
        <p:nvSpPr>
          <p:cNvPr id="5" name="Freeform 5"/>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5"/>
          <p:cNvGrpSpPr/>
          <p:nvPr/>
        </p:nvGrpSpPr>
        <p:grpSpPr>
          <a:xfrm>
            <a:off x="281905" y="416560"/>
            <a:ext cx="588378" cy="538480"/>
            <a:chOff x="198120" y="416560"/>
            <a:chExt cx="588378" cy="538480"/>
          </a:xfrm>
        </p:grpSpPr>
        <p:sp>
          <p:nvSpPr>
            <p:cNvPr id="7" name="Rectangle 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870283" y="484985"/>
            <a:ext cx="4929555" cy="369332"/>
          </a:xfrm>
          <a:prstGeom prst="rect">
            <a:avLst/>
          </a:prstGeom>
        </p:spPr>
        <p:txBody>
          <a:bodyPr wrap="none">
            <a:spAutoFit/>
          </a:bodyPr>
          <a:lstStyle/>
          <a:p>
            <a:r>
              <a:rPr lang="en-US" b="1" dirty="0" err="1">
                <a:solidFill>
                  <a:srgbClr val="35393D"/>
                </a:solidFill>
                <a:latin typeface=""/>
              </a:rPr>
              <a:t>Giao</a:t>
            </a:r>
            <a:r>
              <a:rPr lang="en-US" b="1" dirty="0">
                <a:solidFill>
                  <a:srgbClr val="35393D"/>
                </a:solidFill>
                <a:latin typeface=""/>
              </a:rPr>
              <a:t> </a:t>
            </a:r>
            <a:r>
              <a:rPr lang="en-US" b="1" dirty="0" err="1">
                <a:solidFill>
                  <a:srgbClr val="35393D"/>
                </a:solidFill>
                <a:latin typeface=""/>
              </a:rPr>
              <a:t>diện</a:t>
            </a:r>
            <a:r>
              <a:rPr lang="en-US" b="1" dirty="0">
                <a:solidFill>
                  <a:srgbClr val="35393D"/>
                </a:solidFill>
                <a:latin typeface=""/>
              </a:rPr>
              <a:t> </a:t>
            </a:r>
            <a:r>
              <a:rPr lang="en-US" b="1" dirty="0" err="1">
                <a:solidFill>
                  <a:srgbClr val="35393D"/>
                </a:solidFill>
                <a:latin typeface=""/>
              </a:rPr>
              <a:t>của</a:t>
            </a:r>
            <a:r>
              <a:rPr lang="en-US" b="1" dirty="0">
                <a:solidFill>
                  <a:srgbClr val="35393D"/>
                </a:solidFill>
                <a:latin typeface=""/>
              </a:rPr>
              <a:t> </a:t>
            </a:r>
            <a:r>
              <a:rPr lang="en-US" b="1" dirty="0" err="1">
                <a:solidFill>
                  <a:srgbClr val="35393D"/>
                </a:solidFill>
                <a:latin typeface=""/>
              </a:rPr>
              <a:t>đảng</a:t>
            </a:r>
            <a:r>
              <a:rPr lang="en-US" b="1" dirty="0">
                <a:solidFill>
                  <a:srgbClr val="35393D"/>
                </a:solidFill>
                <a:latin typeface=""/>
              </a:rPr>
              <a:t> </a:t>
            </a:r>
            <a:r>
              <a:rPr lang="en-US" b="1" dirty="0" err="1">
                <a:solidFill>
                  <a:srgbClr val="35393D"/>
                </a:solidFill>
                <a:latin typeface=""/>
              </a:rPr>
              <a:t>viên</a:t>
            </a:r>
            <a:r>
              <a:rPr lang="en-US" b="1" dirty="0">
                <a:solidFill>
                  <a:srgbClr val="35393D"/>
                </a:solidFill>
                <a:latin typeface=""/>
              </a:rPr>
              <a:t> </a:t>
            </a:r>
            <a:r>
              <a:rPr lang="en-US" b="1" dirty="0" err="1">
                <a:solidFill>
                  <a:srgbClr val="35393D"/>
                </a:solidFill>
                <a:latin typeface=""/>
              </a:rPr>
              <a:t>sau</a:t>
            </a:r>
            <a:r>
              <a:rPr lang="en-US" b="1" dirty="0">
                <a:solidFill>
                  <a:srgbClr val="35393D"/>
                </a:solidFill>
                <a:latin typeface=""/>
              </a:rPr>
              <a:t> </a:t>
            </a:r>
            <a:r>
              <a:rPr lang="en-US" b="1" dirty="0" err="1">
                <a:solidFill>
                  <a:srgbClr val="35393D"/>
                </a:solidFill>
                <a:latin typeface=""/>
              </a:rPr>
              <a:t>khi</a:t>
            </a:r>
            <a:r>
              <a:rPr lang="en-US" b="1" dirty="0">
                <a:solidFill>
                  <a:srgbClr val="35393D"/>
                </a:solidFill>
                <a:latin typeface=""/>
              </a:rPr>
              <a:t> </a:t>
            </a:r>
            <a:r>
              <a:rPr lang="en-US" b="1" dirty="0" err="1">
                <a:solidFill>
                  <a:srgbClr val="35393D"/>
                </a:solidFill>
                <a:latin typeface=""/>
              </a:rPr>
              <a:t>đăng</a:t>
            </a:r>
            <a:r>
              <a:rPr lang="en-US" b="1" dirty="0">
                <a:solidFill>
                  <a:srgbClr val="35393D"/>
                </a:solidFill>
                <a:latin typeface=""/>
              </a:rPr>
              <a:t> </a:t>
            </a:r>
            <a:r>
              <a:rPr lang="en-US" b="1" dirty="0" err="1">
                <a:solidFill>
                  <a:srgbClr val="35393D"/>
                </a:solidFill>
                <a:latin typeface=""/>
              </a:rPr>
              <a:t>nhập</a:t>
            </a:r>
            <a:endParaRPr lang="en-US" b="1" dirty="0">
              <a:solidFill>
                <a:srgbClr val="35393D"/>
              </a:solidFill>
              <a:latin typeface=""/>
            </a:endParaRPr>
          </a:p>
        </p:txBody>
      </p:sp>
      <p:sp>
        <p:nvSpPr>
          <p:cNvPr id="18" name="Rounded Rectangle 17">
            <a:extLst>
              <a:ext uri="{FF2B5EF4-FFF2-40B4-BE49-F238E27FC236}">
                <a16:creationId xmlns:a16="http://schemas.microsoft.com/office/drawing/2014/main" id="{5D96701B-8EEA-CCC1-6A5B-144B4A5DAA14}"/>
              </a:ext>
            </a:extLst>
          </p:cNvPr>
          <p:cNvSpPr/>
          <p:nvPr/>
        </p:nvSpPr>
        <p:spPr>
          <a:xfrm>
            <a:off x="9133974" y="1449034"/>
            <a:ext cx="2208458"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Chuông</a:t>
            </a:r>
            <a:r>
              <a:rPr lang="en-US" sz="1600" dirty="0">
                <a:solidFill>
                  <a:schemeClr val="bg1"/>
                </a:solidFill>
                <a:latin typeface=""/>
              </a:rPr>
              <a:t> </a:t>
            </a:r>
            <a:r>
              <a:rPr lang="en-US" sz="1600" dirty="0" err="1">
                <a:solidFill>
                  <a:schemeClr val="bg1"/>
                </a:solidFill>
                <a:latin typeface=""/>
              </a:rPr>
              <a:t>thông</a:t>
            </a:r>
            <a:r>
              <a:rPr lang="en-US" sz="1600" dirty="0">
                <a:solidFill>
                  <a:schemeClr val="bg1"/>
                </a:solidFill>
                <a:latin typeface=""/>
              </a:rPr>
              <a:t> </a:t>
            </a:r>
            <a:r>
              <a:rPr lang="en-US" sz="1600" dirty="0" err="1">
                <a:solidFill>
                  <a:schemeClr val="bg1"/>
                </a:solidFill>
                <a:latin typeface=""/>
              </a:rPr>
              <a:t>báo</a:t>
            </a:r>
            <a:endParaRPr lang="en-VN" sz="1600" dirty="0">
              <a:solidFill>
                <a:schemeClr val="bg1"/>
              </a:solidFill>
              <a:latin typeface=""/>
            </a:endParaRPr>
          </a:p>
        </p:txBody>
      </p:sp>
      <p:sp>
        <p:nvSpPr>
          <p:cNvPr id="25" name="Rounded Rectangle 24">
            <a:extLst>
              <a:ext uri="{FF2B5EF4-FFF2-40B4-BE49-F238E27FC236}">
                <a16:creationId xmlns:a16="http://schemas.microsoft.com/office/drawing/2014/main" id="{5D96701B-8EEA-CCC1-6A5B-144B4A5DAA14}"/>
              </a:ext>
            </a:extLst>
          </p:cNvPr>
          <p:cNvSpPr/>
          <p:nvPr/>
        </p:nvSpPr>
        <p:spPr>
          <a:xfrm>
            <a:off x="9133974" y="2085926"/>
            <a:ext cx="2208458"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Sơ</a:t>
            </a:r>
            <a:r>
              <a:rPr lang="en-US" sz="1600" dirty="0">
                <a:solidFill>
                  <a:schemeClr val="bg1"/>
                </a:solidFill>
                <a:latin typeface=""/>
              </a:rPr>
              <a:t> </a:t>
            </a:r>
            <a:r>
              <a:rPr lang="en-US" sz="1600" dirty="0" err="1">
                <a:solidFill>
                  <a:schemeClr val="bg1"/>
                </a:solidFill>
                <a:latin typeface=""/>
              </a:rPr>
              <a:t>lược</a:t>
            </a:r>
            <a:r>
              <a:rPr lang="en-US" sz="1600" dirty="0">
                <a:solidFill>
                  <a:schemeClr val="bg1"/>
                </a:solidFill>
                <a:latin typeface=""/>
              </a:rPr>
              <a:t> </a:t>
            </a:r>
            <a:r>
              <a:rPr lang="en-US" sz="1600" dirty="0" err="1">
                <a:solidFill>
                  <a:schemeClr val="bg1"/>
                </a:solidFill>
                <a:latin typeface=""/>
              </a:rPr>
              <a:t>về</a:t>
            </a:r>
            <a:r>
              <a:rPr lang="en-US" sz="1600" dirty="0">
                <a:solidFill>
                  <a:schemeClr val="bg1"/>
                </a:solidFill>
                <a:latin typeface=""/>
              </a:rPr>
              <a:t> </a:t>
            </a:r>
            <a:r>
              <a:rPr lang="en-US" sz="1600" dirty="0" err="1">
                <a:solidFill>
                  <a:schemeClr val="bg1"/>
                </a:solidFill>
                <a:latin typeface=""/>
              </a:rPr>
              <a:t>đảng</a:t>
            </a:r>
            <a:r>
              <a:rPr lang="en-US" sz="1600" dirty="0">
                <a:solidFill>
                  <a:schemeClr val="bg1"/>
                </a:solidFill>
                <a:latin typeface=""/>
              </a:rPr>
              <a:t> </a:t>
            </a:r>
            <a:r>
              <a:rPr lang="en-US" sz="1600" dirty="0" err="1">
                <a:solidFill>
                  <a:schemeClr val="bg1"/>
                </a:solidFill>
                <a:latin typeface=""/>
              </a:rPr>
              <a:t>viên</a:t>
            </a:r>
            <a:endParaRPr lang="en-VN" sz="1600" dirty="0">
              <a:solidFill>
                <a:schemeClr val="bg1"/>
              </a:solidFill>
              <a:latin typeface=""/>
            </a:endParaRPr>
          </a:p>
        </p:txBody>
      </p:sp>
      <p:sp>
        <p:nvSpPr>
          <p:cNvPr id="45" name="Rounded Rectangle 44">
            <a:extLst>
              <a:ext uri="{FF2B5EF4-FFF2-40B4-BE49-F238E27FC236}">
                <a16:creationId xmlns:a16="http://schemas.microsoft.com/office/drawing/2014/main" id="{5D96701B-8EEA-CCC1-6A5B-144B4A5DAA14}"/>
              </a:ext>
            </a:extLst>
          </p:cNvPr>
          <p:cNvSpPr/>
          <p:nvPr/>
        </p:nvSpPr>
        <p:spPr>
          <a:xfrm>
            <a:off x="9133974" y="2722818"/>
            <a:ext cx="2208458" cy="820482"/>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Hiển</a:t>
            </a:r>
            <a:r>
              <a:rPr lang="en-US" sz="1600" dirty="0">
                <a:solidFill>
                  <a:schemeClr val="bg1"/>
                </a:solidFill>
                <a:latin typeface=""/>
              </a:rPr>
              <a:t> </a:t>
            </a:r>
            <a:r>
              <a:rPr lang="en-US" sz="1600" dirty="0" err="1">
                <a:solidFill>
                  <a:schemeClr val="bg1"/>
                </a:solidFill>
                <a:latin typeface=""/>
              </a:rPr>
              <a:t>thị</a:t>
            </a:r>
            <a:r>
              <a:rPr lang="en-US" sz="1600" dirty="0">
                <a:solidFill>
                  <a:schemeClr val="bg1"/>
                </a:solidFill>
                <a:latin typeface=""/>
              </a:rPr>
              <a:t> </a:t>
            </a:r>
            <a:r>
              <a:rPr lang="en-US" sz="1600" dirty="0" err="1">
                <a:solidFill>
                  <a:schemeClr val="bg1"/>
                </a:solidFill>
                <a:latin typeface=""/>
              </a:rPr>
              <a:t>danh</a:t>
            </a:r>
            <a:r>
              <a:rPr lang="en-US" sz="1600" dirty="0">
                <a:solidFill>
                  <a:schemeClr val="bg1"/>
                </a:solidFill>
                <a:latin typeface=""/>
              </a:rPr>
              <a:t> </a:t>
            </a:r>
            <a:r>
              <a:rPr lang="en-US" sz="1600" dirty="0" err="1">
                <a:solidFill>
                  <a:schemeClr val="bg1"/>
                </a:solidFill>
                <a:latin typeface=""/>
              </a:rPr>
              <a:t>sách</a:t>
            </a:r>
            <a:r>
              <a:rPr lang="en-US" sz="1600" dirty="0">
                <a:solidFill>
                  <a:schemeClr val="bg1"/>
                </a:solidFill>
                <a:latin typeface=""/>
              </a:rPr>
              <a:t> </a:t>
            </a:r>
            <a:r>
              <a:rPr lang="en-US" sz="1600" dirty="0" err="1">
                <a:solidFill>
                  <a:schemeClr val="bg1"/>
                </a:solidFill>
                <a:latin typeface=""/>
              </a:rPr>
              <a:t>văn</a:t>
            </a:r>
            <a:r>
              <a:rPr lang="en-US" sz="1600" dirty="0">
                <a:solidFill>
                  <a:schemeClr val="bg1"/>
                </a:solidFill>
                <a:latin typeface=""/>
              </a:rPr>
              <a:t> </a:t>
            </a:r>
            <a:r>
              <a:rPr lang="en-US" sz="1600" dirty="0" err="1">
                <a:solidFill>
                  <a:schemeClr val="bg1"/>
                </a:solidFill>
                <a:latin typeface=""/>
              </a:rPr>
              <a:t>kiện</a:t>
            </a:r>
            <a:r>
              <a:rPr lang="en-US" sz="1600" dirty="0">
                <a:solidFill>
                  <a:schemeClr val="bg1"/>
                </a:solidFill>
                <a:latin typeface=""/>
              </a:rPr>
              <a:t> </a:t>
            </a:r>
            <a:r>
              <a:rPr lang="en-US" sz="1600" dirty="0" err="1">
                <a:solidFill>
                  <a:schemeClr val="bg1"/>
                </a:solidFill>
                <a:latin typeface=""/>
              </a:rPr>
              <a:t>tư</a:t>
            </a:r>
            <a:r>
              <a:rPr lang="en-US" sz="1600" dirty="0">
                <a:solidFill>
                  <a:schemeClr val="bg1"/>
                </a:solidFill>
                <a:latin typeface=""/>
              </a:rPr>
              <a:t> </a:t>
            </a:r>
            <a:r>
              <a:rPr lang="en-US" sz="1600" dirty="0" err="1">
                <a:solidFill>
                  <a:schemeClr val="bg1"/>
                </a:solidFill>
                <a:latin typeface=""/>
              </a:rPr>
              <a:t>liệu</a:t>
            </a:r>
            <a:r>
              <a:rPr lang="en-US" sz="1600" dirty="0">
                <a:solidFill>
                  <a:schemeClr val="bg1"/>
                </a:solidFill>
                <a:latin typeface=""/>
              </a:rPr>
              <a:t> </a:t>
            </a:r>
            <a:r>
              <a:rPr lang="en-US" sz="1600" dirty="0" err="1">
                <a:solidFill>
                  <a:schemeClr val="bg1"/>
                </a:solidFill>
                <a:latin typeface=""/>
              </a:rPr>
              <a:t>đảng</a:t>
            </a:r>
            <a:endParaRPr lang="en-VN" sz="1600" dirty="0">
              <a:solidFill>
                <a:schemeClr val="bg1"/>
              </a:solidFill>
              <a:latin typeface=""/>
            </a:endParaRPr>
          </a:p>
        </p:txBody>
      </p:sp>
      <p:sp>
        <p:nvSpPr>
          <p:cNvPr id="46" name="Rounded Rectangle 45">
            <a:extLst>
              <a:ext uri="{FF2B5EF4-FFF2-40B4-BE49-F238E27FC236}">
                <a16:creationId xmlns:a16="http://schemas.microsoft.com/office/drawing/2014/main" id="{5D96701B-8EEA-CCC1-6A5B-144B4A5DAA14}"/>
              </a:ext>
            </a:extLst>
          </p:cNvPr>
          <p:cNvSpPr/>
          <p:nvPr/>
        </p:nvSpPr>
        <p:spPr>
          <a:xfrm>
            <a:off x="9133974" y="3724275"/>
            <a:ext cx="2208458" cy="820482"/>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Danh</a:t>
            </a:r>
            <a:r>
              <a:rPr lang="en-US" sz="1600" dirty="0">
                <a:solidFill>
                  <a:schemeClr val="bg1"/>
                </a:solidFill>
                <a:latin typeface=""/>
              </a:rPr>
              <a:t> </a:t>
            </a:r>
            <a:r>
              <a:rPr lang="en-US" sz="1600" dirty="0" err="1">
                <a:solidFill>
                  <a:schemeClr val="bg1"/>
                </a:solidFill>
                <a:latin typeface=""/>
              </a:rPr>
              <a:t>sách</a:t>
            </a:r>
            <a:r>
              <a:rPr lang="en-US" sz="1600" dirty="0">
                <a:solidFill>
                  <a:schemeClr val="bg1"/>
                </a:solidFill>
                <a:latin typeface=""/>
              </a:rPr>
              <a:t> </a:t>
            </a:r>
            <a:r>
              <a:rPr lang="en-US" sz="1600" dirty="0" err="1">
                <a:solidFill>
                  <a:schemeClr val="bg1"/>
                </a:solidFill>
                <a:latin typeface=""/>
              </a:rPr>
              <a:t>đóng</a:t>
            </a:r>
            <a:r>
              <a:rPr lang="en-US" sz="1600" dirty="0">
                <a:solidFill>
                  <a:schemeClr val="bg1"/>
                </a:solidFill>
                <a:latin typeface=""/>
              </a:rPr>
              <a:t> </a:t>
            </a:r>
            <a:r>
              <a:rPr lang="en-US" sz="1600" dirty="0" err="1">
                <a:solidFill>
                  <a:schemeClr val="bg1"/>
                </a:solidFill>
                <a:latin typeface=""/>
              </a:rPr>
              <a:t>góp</a:t>
            </a:r>
            <a:r>
              <a:rPr lang="en-US" sz="1600" dirty="0">
                <a:solidFill>
                  <a:schemeClr val="bg1"/>
                </a:solidFill>
                <a:latin typeface=""/>
              </a:rPr>
              <a:t> ý </a:t>
            </a:r>
            <a:r>
              <a:rPr lang="en-US" sz="1600" dirty="0" err="1">
                <a:solidFill>
                  <a:schemeClr val="bg1"/>
                </a:solidFill>
                <a:latin typeface=""/>
              </a:rPr>
              <a:t>kiến</a:t>
            </a:r>
            <a:r>
              <a:rPr lang="en-US" sz="1600" dirty="0">
                <a:solidFill>
                  <a:schemeClr val="bg1"/>
                </a:solidFill>
                <a:latin typeface=""/>
              </a:rPr>
              <a:t> </a:t>
            </a:r>
            <a:r>
              <a:rPr lang="en-US" sz="1600" dirty="0" err="1">
                <a:solidFill>
                  <a:schemeClr val="bg1"/>
                </a:solidFill>
                <a:latin typeface=""/>
              </a:rPr>
              <a:t>của</a:t>
            </a:r>
            <a:r>
              <a:rPr lang="en-US" sz="1600" dirty="0">
                <a:solidFill>
                  <a:schemeClr val="bg1"/>
                </a:solidFill>
                <a:latin typeface=""/>
              </a:rPr>
              <a:t> </a:t>
            </a:r>
            <a:r>
              <a:rPr lang="en-US" sz="1600" dirty="0" err="1">
                <a:solidFill>
                  <a:schemeClr val="bg1"/>
                </a:solidFill>
                <a:latin typeface=""/>
              </a:rPr>
              <a:t>cá</a:t>
            </a:r>
            <a:r>
              <a:rPr lang="en-US" sz="1600" dirty="0">
                <a:solidFill>
                  <a:schemeClr val="bg1"/>
                </a:solidFill>
                <a:latin typeface=""/>
              </a:rPr>
              <a:t> </a:t>
            </a:r>
            <a:r>
              <a:rPr lang="en-US" sz="1600" dirty="0" err="1">
                <a:solidFill>
                  <a:schemeClr val="bg1"/>
                </a:solidFill>
                <a:latin typeface=""/>
              </a:rPr>
              <a:t>nhân</a:t>
            </a:r>
            <a:endParaRPr lang="en-VN" sz="1600" dirty="0">
              <a:solidFill>
                <a:schemeClr val="bg1"/>
              </a:solidFill>
              <a:latin typeface=""/>
            </a:endParaRPr>
          </a:p>
        </p:txBody>
      </p:sp>
      <p:sp>
        <p:nvSpPr>
          <p:cNvPr id="47" name="Rounded Rectangle 46">
            <a:extLst>
              <a:ext uri="{FF2B5EF4-FFF2-40B4-BE49-F238E27FC236}">
                <a16:creationId xmlns:a16="http://schemas.microsoft.com/office/drawing/2014/main" id="{5D96701B-8EEA-CCC1-6A5B-144B4A5DAA14}"/>
              </a:ext>
            </a:extLst>
          </p:cNvPr>
          <p:cNvSpPr/>
          <p:nvPr/>
        </p:nvSpPr>
        <p:spPr>
          <a:xfrm>
            <a:off x="1313953" y="1494710"/>
            <a:ext cx="2208458" cy="820482"/>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Danh</a:t>
            </a:r>
            <a:r>
              <a:rPr lang="en-US" sz="1600" dirty="0">
                <a:solidFill>
                  <a:schemeClr val="bg1"/>
                </a:solidFill>
                <a:latin typeface=""/>
              </a:rPr>
              <a:t> </a:t>
            </a:r>
            <a:r>
              <a:rPr lang="en-US" sz="1600" dirty="0" err="1">
                <a:solidFill>
                  <a:schemeClr val="bg1"/>
                </a:solidFill>
                <a:latin typeface=""/>
              </a:rPr>
              <a:t>sách</a:t>
            </a:r>
            <a:r>
              <a:rPr lang="en-US" sz="1600" dirty="0">
                <a:solidFill>
                  <a:schemeClr val="bg1"/>
                </a:solidFill>
                <a:latin typeface=""/>
              </a:rPr>
              <a:t> </a:t>
            </a:r>
            <a:r>
              <a:rPr lang="en-US" sz="1600" dirty="0" err="1">
                <a:solidFill>
                  <a:schemeClr val="bg1"/>
                </a:solidFill>
                <a:latin typeface=""/>
              </a:rPr>
              <a:t>sinh</a:t>
            </a:r>
            <a:r>
              <a:rPr lang="en-US" sz="1600" dirty="0">
                <a:solidFill>
                  <a:schemeClr val="bg1"/>
                </a:solidFill>
                <a:latin typeface=""/>
              </a:rPr>
              <a:t> </a:t>
            </a:r>
            <a:r>
              <a:rPr lang="en-US" sz="1600" dirty="0" err="1">
                <a:solidFill>
                  <a:schemeClr val="bg1"/>
                </a:solidFill>
                <a:latin typeface=""/>
              </a:rPr>
              <a:t>hoạt</a:t>
            </a:r>
            <a:r>
              <a:rPr lang="en-US" sz="1600" dirty="0">
                <a:solidFill>
                  <a:schemeClr val="bg1"/>
                </a:solidFill>
                <a:latin typeface=""/>
              </a:rPr>
              <a:t> chi </a:t>
            </a:r>
            <a:r>
              <a:rPr lang="en-US" sz="1600" dirty="0" err="1">
                <a:solidFill>
                  <a:schemeClr val="bg1"/>
                </a:solidFill>
                <a:latin typeface=""/>
              </a:rPr>
              <a:t>bộ</a:t>
            </a:r>
            <a:r>
              <a:rPr lang="en-US" sz="1600" dirty="0">
                <a:solidFill>
                  <a:schemeClr val="bg1"/>
                </a:solidFill>
                <a:latin typeface=""/>
              </a:rPr>
              <a:t> </a:t>
            </a:r>
            <a:r>
              <a:rPr lang="en-US" sz="1600" dirty="0" err="1">
                <a:solidFill>
                  <a:schemeClr val="bg1"/>
                </a:solidFill>
                <a:latin typeface=""/>
              </a:rPr>
              <a:t>của</a:t>
            </a:r>
            <a:r>
              <a:rPr lang="en-US" sz="1600" dirty="0">
                <a:solidFill>
                  <a:schemeClr val="bg1"/>
                </a:solidFill>
                <a:latin typeface=""/>
              </a:rPr>
              <a:t> </a:t>
            </a:r>
            <a:r>
              <a:rPr lang="en-US" sz="1600" dirty="0" err="1">
                <a:solidFill>
                  <a:schemeClr val="bg1"/>
                </a:solidFill>
                <a:latin typeface=""/>
              </a:rPr>
              <a:t>đơn</a:t>
            </a:r>
            <a:r>
              <a:rPr lang="en-US" sz="1600" dirty="0">
                <a:solidFill>
                  <a:schemeClr val="bg1"/>
                </a:solidFill>
                <a:latin typeface=""/>
              </a:rPr>
              <a:t> </a:t>
            </a:r>
            <a:r>
              <a:rPr lang="en-US" sz="1600" dirty="0" err="1">
                <a:solidFill>
                  <a:schemeClr val="bg1"/>
                </a:solidFill>
                <a:latin typeface=""/>
              </a:rPr>
              <a:t>vị</a:t>
            </a:r>
            <a:endParaRPr lang="en-VN" sz="1600" dirty="0">
              <a:solidFill>
                <a:schemeClr val="bg1"/>
              </a:solidFill>
              <a:latin typeface=""/>
            </a:endParaRPr>
          </a:p>
        </p:txBody>
      </p:sp>
      <p:sp>
        <p:nvSpPr>
          <p:cNvPr id="48" name="Rounded Rectangle 47">
            <a:extLst>
              <a:ext uri="{FF2B5EF4-FFF2-40B4-BE49-F238E27FC236}">
                <a16:creationId xmlns:a16="http://schemas.microsoft.com/office/drawing/2014/main" id="{5D96701B-8EEA-CCC1-6A5B-144B4A5DAA14}"/>
              </a:ext>
            </a:extLst>
          </p:cNvPr>
          <p:cNvSpPr/>
          <p:nvPr/>
        </p:nvSpPr>
        <p:spPr>
          <a:xfrm>
            <a:off x="1313953" y="2722818"/>
            <a:ext cx="2208458" cy="820482"/>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a:solidFill>
                  <a:schemeClr val="bg1"/>
                </a:solidFill>
                <a:latin typeface=""/>
              </a:rPr>
              <a:t>Danh</a:t>
            </a:r>
            <a:r>
              <a:rPr lang="en-US" sz="1600" dirty="0">
                <a:solidFill>
                  <a:schemeClr val="bg1"/>
                </a:solidFill>
                <a:latin typeface=""/>
              </a:rPr>
              <a:t> </a:t>
            </a:r>
            <a:r>
              <a:rPr lang="en-US" sz="1600" dirty="0" err="1">
                <a:solidFill>
                  <a:schemeClr val="bg1"/>
                </a:solidFill>
                <a:latin typeface=""/>
              </a:rPr>
              <a:t>sách</a:t>
            </a:r>
            <a:r>
              <a:rPr lang="en-US" sz="1600" dirty="0">
                <a:solidFill>
                  <a:schemeClr val="bg1"/>
                </a:solidFill>
                <a:latin typeface=""/>
              </a:rPr>
              <a:t> </a:t>
            </a:r>
            <a:r>
              <a:rPr lang="en-US" sz="1600" dirty="0" err="1">
                <a:solidFill>
                  <a:schemeClr val="bg1"/>
                </a:solidFill>
                <a:latin typeface=""/>
              </a:rPr>
              <a:t>học</a:t>
            </a:r>
            <a:r>
              <a:rPr lang="en-US" sz="1600" dirty="0">
                <a:solidFill>
                  <a:schemeClr val="bg1"/>
                </a:solidFill>
                <a:latin typeface=""/>
              </a:rPr>
              <a:t> </a:t>
            </a:r>
            <a:r>
              <a:rPr lang="en-US" sz="1600" dirty="0" err="1">
                <a:solidFill>
                  <a:schemeClr val="bg1"/>
                </a:solidFill>
                <a:latin typeface=""/>
              </a:rPr>
              <a:t>tập</a:t>
            </a:r>
            <a:r>
              <a:rPr lang="en-US" sz="1600" dirty="0">
                <a:solidFill>
                  <a:schemeClr val="bg1"/>
                </a:solidFill>
                <a:latin typeface=""/>
              </a:rPr>
              <a:t> </a:t>
            </a:r>
            <a:r>
              <a:rPr lang="en-US" sz="1600" dirty="0" err="1">
                <a:solidFill>
                  <a:schemeClr val="bg1"/>
                </a:solidFill>
                <a:latin typeface=""/>
              </a:rPr>
              <a:t>nghị</a:t>
            </a:r>
            <a:r>
              <a:rPr lang="en-US" sz="1600" dirty="0">
                <a:solidFill>
                  <a:schemeClr val="bg1"/>
                </a:solidFill>
                <a:latin typeface=""/>
              </a:rPr>
              <a:t> </a:t>
            </a:r>
            <a:r>
              <a:rPr lang="en-US" sz="1600" dirty="0" err="1">
                <a:solidFill>
                  <a:schemeClr val="bg1"/>
                </a:solidFill>
                <a:latin typeface=""/>
              </a:rPr>
              <a:t>quyết</a:t>
            </a:r>
            <a:r>
              <a:rPr lang="en-US" sz="1600" dirty="0">
                <a:solidFill>
                  <a:schemeClr val="bg1"/>
                </a:solidFill>
                <a:latin typeface=""/>
              </a:rPr>
              <a:t> </a:t>
            </a:r>
            <a:r>
              <a:rPr lang="en-US" sz="1600" dirty="0" err="1">
                <a:solidFill>
                  <a:schemeClr val="bg1"/>
                </a:solidFill>
                <a:latin typeface=""/>
              </a:rPr>
              <a:t>của</a:t>
            </a:r>
            <a:r>
              <a:rPr lang="en-US" sz="1600" dirty="0">
                <a:solidFill>
                  <a:schemeClr val="bg1"/>
                </a:solidFill>
                <a:latin typeface=""/>
              </a:rPr>
              <a:t> </a:t>
            </a:r>
            <a:r>
              <a:rPr lang="en-US" sz="1600" dirty="0" err="1">
                <a:solidFill>
                  <a:schemeClr val="bg1"/>
                </a:solidFill>
                <a:latin typeface=""/>
              </a:rPr>
              <a:t>đơn</a:t>
            </a:r>
            <a:r>
              <a:rPr lang="en-US" sz="1600" dirty="0">
                <a:solidFill>
                  <a:schemeClr val="bg1"/>
                </a:solidFill>
                <a:latin typeface=""/>
              </a:rPr>
              <a:t> </a:t>
            </a:r>
            <a:r>
              <a:rPr lang="en-US" sz="1600" dirty="0" err="1">
                <a:solidFill>
                  <a:schemeClr val="bg1"/>
                </a:solidFill>
                <a:latin typeface=""/>
              </a:rPr>
              <a:t>vị</a:t>
            </a:r>
            <a:endParaRPr lang="en-VN" sz="1600" dirty="0">
              <a:solidFill>
                <a:schemeClr val="bg1"/>
              </a:solidFill>
              <a:latin typeface=""/>
            </a:endParaRPr>
          </a:p>
        </p:txBody>
      </p:sp>
      <p:cxnSp>
        <p:nvCxnSpPr>
          <p:cNvPr id="50" name="Straight Arrow Connector 49"/>
          <p:cNvCxnSpPr/>
          <p:nvPr/>
        </p:nvCxnSpPr>
        <p:spPr>
          <a:xfrm>
            <a:off x="6875298" y="1696043"/>
            <a:ext cx="21829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6629400" y="2619375"/>
            <a:ext cx="2352675" cy="513684"/>
          </a:xfrm>
          <a:prstGeom prst="bentConnector3">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a:off x="6696075" y="3133059"/>
            <a:ext cx="2209800" cy="1105566"/>
          </a:xfrm>
          <a:prstGeom prst="bentConnector3">
            <a:avLst>
              <a:gd name="adj1" fmla="val 35776"/>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a:off x="6696075" y="2085926"/>
            <a:ext cx="2286000" cy="227958"/>
          </a:xfrm>
          <a:prstGeom prst="bentConnector3">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a:off x="3638551" y="1904951"/>
            <a:ext cx="1323975" cy="714424"/>
          </a:xfrm>
          <a:prstGeom prst="bentConnector3">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3674310" y="3133059"/>
            <a:ext cx="1240779"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54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6" name="Group 55"/>
          <p:cNvGrpSpPr/>
          <p:nvPr/>
        </p:nvGrpSpPr>
        <p:grpSpPr>
          <a:xfrm>
            <a:off x="281905" y="416560"/>
            <a:ext cx="588378" cy="538480"/>
            <a:chOff x="198120" y="416560"/>
            <a:chExt cx="588378" cy="538480"/>
          </a:xfrm>
        </p:grpSpPr>
        <p:sp>
          <p:nvSpPr>
            <p:cNvPr id="57" name="Rectangle 5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870283" y="484985"/>
            <a:ext cx="4993675" cy="369332"/>
          </a:xfrm>
          <a:prstGeom prst="rect">
            <a:avLst/>
          </a:prstGeom>
        </p:spPr>
        <p:txBody>
          <a:bodyPr wrap="none">
            <a:spAutoFit/>
          </a:bodyPr>
          <a:lstStyle/>
          <a:p>
            <a:r>
              <a:rPr lang="en-US" b="1" dirty="0">
                <a:solidFill>
                  <a:srgbClr val="35393D"/>
                </a:solidFill>
                <a:latin typeface=""/>
              </a:rPr>
              <a:t>Quy trình đăng nhập lần đầu cho đảng viên </a:t>
            </a:r>
          </a:p>
        </p:txBody>
      </p:sp>
      <p:sp>
        <p:nvSpPr>
          <p:cNvPr id="2" name="Rectangle 1"/>
          <p:cNvSpPr/>
          <p:nvPr/>
        </p:nvSpPr>
        <p:spPr>
          <a:xfrm>
            <a:off x="870282" y="1246985"/>
            <a:ext cx="10488597" cy="3754874"/>
          </a:xfrm>
          <a:prstGeom prst="rect">
            <a:avLst/>
          </a:prstGeom>
        </p:spPr>
        <p:txBody>
          <a:bodyPr wrap="square">
            <a:spAutoFit/>
          </a:bodyPr>
          <a:lstStyle/>
          <a:p>
            <a:endParaRPr lang="vi-VN" dirty="0"/>
          </a:p>
          <a:p>
            <a:pPr>
              <a:defRPr sz="2000" b="1">
                <a:solidFill>
                  <a:srgbClr val="000080"/>
                </a:solidFill>
              </a:defRPr>
            </a:pPr>
            <a:r>
              <a:rPr lang="vi-VN" dirty="0"/>
              <a:t>1. Đăng nhập bằng Tài khoản &amp; Mật khẩu</a:t>
            </a:r>
          </a:p>
          <a:p>
            <a:pPr lvl="1">
              <a:defRPr sz="2000"/>
            </a:pPr>
            <a:r>
              <a:rPr lang="vi-VN" dirty="0">
                <a:latin typeface="+mj-lt"/>
              </a:rPr>
              <a:t>- Tài khoản = Số định danh cá nhân (CCCD)</a:t>
            </a:r>
          </a:p>
          <a:p>
            <a:pPr lvl="1">
              <a:defRPr sz="2000"/>
            </a:pPr>
            <a:r>
              <a:rPr lang="vi-VN" dirty="0">
                <a:latin typeface="+mj-lt"/>
              </a:rPr>
              <a:t>- Mật khẩu  = Số định danh cá nhân (CCCD)</a:t>
            </a:r>
          </a:p>
          <a:p>
            <a:pPr lvl="1">
              <a:defRPr sz="2000"/>
            </a:pPr>
            <a:r>
              <a:rPr lang="vi-VN" dirty="0">
                <a:latin typeface="+mj-lt"/>
              </a:rPr>
              <a:t>  Nếu báo lỗi: 'Tài khoản hoặc mật khẩu không đúng . Vui lòng thử lại' → Chuyển sang đăng nhập bằng VNeID</a:t>
            </a:r>
            <a:endParaRPr lang="en-US" dirty="0">
              <a:latin typeface="+mj-lt"/>
            </a:endParaRPr>
          </a:p>
          <a:p>
            <a:pPr lvl="1">
              <a:defRPr sz="2000"/>
            </a:pPr>
            <a:endParaRPr lang="vi-VN" dirty="0"/>
          </a:p>
          <a:p>
            <a:pPr>
              <a:defRPr sz="2000" b="1">
                <a:solidFill>
                  <a:srgbClr val="000080"/>
                </a:solidFill>
              </a:defRPr>
            </a:pPr>
            <a:r>
              <a:rPr lang="vi-VN" dirty="0"/>
              <a:t>2. Đăng nhập bằng VNeID</a:t>
            </a:r>
          </a:p>
          <a:p>
            <a:pPr lvl="1">
              <a:defRPr sz="2000"/>
            </a:pPr>
            <a:r>
              <a:rPr lang="vi-VN" dirty="0"/>
              <a:t>- </a:t>
            </a:r>
            <a:r>
              <a:rPr lang="vi-VN" dirty="0">
                <a:latin typeface="+mj-lt"/>
              </a:rPr>
              <a:t>Thành công → Hệ thống kiểm tra mã định danh cá nhân (CCCD)</a:t>
            </a:r>
          </a:p>
          <a:p>
            <a:pPr lvl="1">
              <a:defRPr sz="2000"/>
            </a:pPr>
            <a:r>
              <a:rPr lang="vi-VN" dirty="0">
                <a:latin typeface="+mj-lt"/>
              </a:rPr>
              <a:t>   Nếu báo lỗi: 'Mã định danh của bạn (số CCCD) chưa tồn tại trên hệ thống' </a:t>
            </a:r>
          </a:p>
          <a:p>
            <a:pPr lvl="1">
              <a:defRPr sz="2000"/>
            </a:pPr>
            <a:r>
              <a:rPr lang="vi-VN" dirty="0">
                <a:latin typeface="+mj-lt"/>
              </a:rPr>
              <a:t>   → Đảng viên cần thực hiện khai báo thông tin lên Cơ sở dữ liệu đảng viên 3.0 để được tạo tài khoản sử dụng trên hệ thống Sổ tay đảng viên điện tử</a:t>
            </a:r>
          </a:p>
        </p:txBody>
      </p:sp>
      <p:cxnSp>
        <p:nvCxnSpPr>
          <p:cNvPr id="24" name="Straight Arrow Connector 23"/>
          <p:cNvCxnSpPr/>
          <p:nvPr/>
        </p:nvCxnSpPr>
        <p:spPr>
          <a:xfrm>
            <a:off x="847423" y="2613519"/>
            <a:ext cx="552118" cy="57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53305" y="4159853"/>
            <a:ext cx="552118" cy="57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3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ounded Rectangle 13">
            <a:extLst>
              <a:ext uri="{FF2B5EF4-FFF2-40B4-BE49-F238E27FC236}">
                <a16:creationId xmlns:a16="http://schemas.microsoft.com/office/drawing/2014/main" id="{5D96701B-8EEA-CCC1-6A5B-144B4A5DAA14}"/>
              </a:ext>
            </a:extLst>
          </p:cNvPr>
          <p:cNvSpPr/>
          <p:nvPr/>
        </p:nvSpPr>
        <p:spPr>
          <a:xfrm>
            <a:off x="9839324" y="2623647"/>
            <a:ext cx="1986926"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Tài</a:t>
            </a:r>
            <a:r>
              <a:rPr lang="en-US" sz="1500" dirty="0">
                <a:solidFill>
                  <a:schemeClr val="bg1"/>
                </a:solidFill>
                <a:latin typeface=""/>
              </a:rPr>
              <a:t> </a:t>
            </a:r>
            <a:r>
              <a:rPr lang="en-US" sz="1500" dirty="0" err="1">
                <a:solidFill>
                  <a:schemeClr val="bg1"/>
                </a:solidFill>
                <a:latin typeface=""/>
              </a:rPr>
              <a:t>khoản</a:t>
            </a:r>
            <a:r>
              <a:rPr lang="en-US" sz="1500" dirty="0">
                <a:solidFill>
                  <a:schemeClr val="bg1"/>
                </a:solidFill>
                <a:latin typeface=""/>
              </a:rPr>
              <a:t> = CCCD</a:t>
            </a:r>
            <a:endParaRPr lang="en-VN" sz="1500" dirty="0">
              <a:solidFill>
                <a:schemeClr val="bg1"/>
              </a:solidFill>
              <a:latin typeface=""/>
            </a:endParaRPr>
          </a:p>
        </p:txBody>
      </p:sp>
      <p:pic>
        <p:nvPicPr>
          <p:cNvPr id="9" name="Picture 8"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9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5970" y="1504014"/>
            <a:ext cx="8802329" cy="4021064"/>
          </a:xfrm>
          <a:prstGeom prst="roundRect">
            <a:avLst>
              <a:gd name="adj" fmla="val 4167"/>
            </a:avLst>
          </a:prstGeom>
          <a:solidFill>
            <a:srgbClr val="FFFFFF"/>
          </a:solidFill>
          <a:ln w="76200" cap="sq">
            <a:solidFill>
              <a:srgbClr val="292929"/>
            </a:solidFill>
            <a:miter lim="800000"/>
          </a:ln>
          <a:effectLst>
            <a:glow>
              <a:schemeClr val="accent1">
                <a:alpha val="29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Rounded Rectangle 17">
            <a:extLst>
              <a:ext uri="{FF2B5EF4-FFF2-40B4-BE49-F238E27FC236}">
                <a16:creationId xmlns:a16="http://schemas.microsoft.com/office/drawing/2014/main" id="{5D96701B-8EEA-CCC1-6A5B-144B4A5DAA14}"/>
              </a:ext>
            </a:extLst>
          </p:cNvPr>
          <p:cNvSpPr/>
          <p:nvPr/>
        </p:nvSpPr>
        <p:spPr>
          <a:xfrm>
            <a:off x="9865035" y="3231778"/>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Mật</a:t>
            </a:r>
            <a:r>
              <a:rPr lang="en-US" sz="1500" dirty="0">
                <a:solidFill>
                  <a:schemeClr val="bg1"/>
                </a:solidFill>
                <a:latin typeface=""/>
              </a:rPr>
              <a:t> </a:t>
            </a:r>
            <a:r>
              <a:rPr lang="en-US" sz="1500" dirty="0" err="1">
                <a:solidFill>
                  <a:schemeClr val="bg1"/>
                </a:solidFill>
                <a:latin typeface=""/>
              </a:rPr>
              <a:t>khẩu</a:t>
            </a:r>
            <a:endParaRPr lang="en-VN" sz="1500" dirty="0">
              <a:solidFill>
                <a:schemeClr val="bg1"/>
              </a:solidFill>
              <a:latin typeface=""/>
            </a:endParaRPr>
          </a:p>
        </p:txBody>
      </p:sp>
      <p:sp>
        <p:nvSpPr>
          <p:cNvPr id="21" name="Rounded Rectangle 20">
            <a:extLst>
              <a:ext uri="{FF2B5EF4-FFF2-40B4-BE49-F238E27FC236}">
                <a16:creationId xmlns:a16="http://schemas.microsoft.com/office/drawing/2014/main" id="{5D96701B-8EEA-CCC1-6A5B-144B4A5DAA14}"/>
              </a:ext>
            </a:extLst>
          </p:cNvPr>
          <p:cNvSpPr/>
          <p:nvPr/>
        </p:nvSpPr>
        <p:spPr>
          <a:xfrm>
            <a:off x="9865037" y="4981750"/>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Mã</a:t>
            </a:r>
            <a:r>
              <a:rPr lang="en-US" sz="1500" dirty="0">
                <a:solidFill>
                  <a:schemeClr val="bg1"/>
                </a:solidFill>
                <a:latin typeface=""/>
              </a:rPr>
              <a:t> QR </a:t>
            </a:r>
            <a:r>
              <a:rPr lang="en-US" sz="1500" dirty="0" err="1">
                <a:solidFill>
                  <a:schemeClr val="bg1"/>
                </a:solidFill>
                <a:latin typeface=""/>
              </a:rPr>
              <a:t>tải</a:t>
            </a:r>
            <a:r>
              <a:rPr lang="en-US" sz="1500" dirty="0">
                <a:solidFill>
                  <a:schemeClr val="bg1"/>
                </a:solidFill>
                <a:latin typeface=""/>
              </a:rPr>
              <a:t> app</a:t>
            </a:r>
            <a:endParaRPr lang="en-VN" sz="1500" dirty="0">
              <a:solidFill>
                <a:schemeClr val="bg1"/>
              </a:solidFill>
              <a:latin typeface=""/>
            </a:endParaRPr>
          </a:p>
        </p:txBody>
      </p:sp>
      <p:sp>
        <p:nvSpPr>
          <p:cNvPr id="22" name="Rounded Rectangle 21">
            <a:extLst>
              <a:ext uri="{FF2B5EF4-FFF2-40B4-BE49-F238E27FC236}">
                <a16:creationId xmlns:a16="http://schemas.microsoft.com/office/drawing/2014/main" id="{5D96701B-8EEA-CCC1-6A5B-144B4A5DAA14}"/>
              </a:ext>
            </a:extLst>
          </p:cNvPr>
          <p:cNvSpPr/>
          <p:nvPr/>
        </p:nvSpPr>
        <p:spPr>
          <a:xfrm>
            <a:off x="9839324" y="4327870"/>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Thông</a:t>
            </a:r>
            <a:r>
              <a:rPr lang="en-US" sz="1500" dirty="0">
                <a:solidFill>
                  <a:schemeClr val="bg1"/>
                </a:solidFill>
                <a:latin typeface=""/>
              </a:rPr>
              <a:t> tin </a:t>
            </a:r>
            <a:r>
              <a:rPr lang="en-US" sz="1500" dirty="0" err="1">
                <a:solidFill>
                  <a:schemeClr val="bg1"/>
                </a:solidFill>
                <a:latin typeface=""/>
              </a:rPr>
              <a:t>hỗ</a:t>
            </a:r>
            <a:r>
              <a:rPr lang="en-US" sz="1500" dirty="0">
                <a:solidFill>
                  <a:schemeClr val="bg1"/>
                </a:solidFill>
                <a:latin typeface=""/>
              </a:rPr>
              <a:t> </a:t>
            </a:r>
            <a:r>
              <a:rPr lang="en-US" sz="1500" dirty="0" err="1">
                <a:solidFill>
                  <a:schemeClr val="bg1"/>
                </a:solidFill>
                <a:latin typeface=""/>
              </a:rPr>
              <a:t>trợ</a:t>
            </a:r>
            <a:endParaRPr lang="en-VN" sz="1500" dirty="0">
              <a:solidFill>
                <a:schemeClr val="bg1"/>
              </a:solidFill>
              <a:latin typeface=""/>
            </a:endParaRPr>
          </a:p>
        </p:txBody>
      </p:sp>
      <p:cxnSp>
        <p:nvCxnSpPr>
          <p:cNvPr id="45" name="Straight Arrow Connector 44"/>
          <p:cNvCxnSpPr/>
          <p:nvPr/>
        </p:nvCxnSpPr>
        <p:spPr>
          <a:xfrm>
            <a:off x="8677275" y="5177281"/>
            <a:ext cx="1162049" cy="2336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543551" y="2922892"/>
            <a:ext cx="4295773" cy="4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543551" y="3418192"/>
            <a:ext cx="4295773" cy="4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2800350" y="4560741"/>
            <a:ext cx="7038974" cy="653881"/>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81905" y="416560"/>
            <a:ext cx="588378" cy="538480"/>
            <a:chOff x="198120" y="416560"/>
            <a:chExt cx="588378" cy="538480"/>
          </a:xfrm>
        </p:grpSpPr>
        <p:sp>
          <p:nvSpPr>
            <p:cNvPr id="57" name="Rectangle 5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870283" y="484985"/>
            <a:ext cx="3736920"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web </a:t>
            </a:r>
            <a:r>
              <a:rPr lang="en-US" b="1" dirty="0" err="1">
                <a:solidFill>
                  <a:srgbClr val="35393D"/>
                </a:solidFill>
                <a:latin typeface=""/>
              </a:rPr>
              <a:t>bằng</a:t>
            </a:r>
            <a:r>
              <a:rPr lang="en-US" b="1" dirty="0">
                <a:solidFill>
                  <a:srgbClr val="35393D"/>
                </a:solidFill>
                <a:latin typeface=""/>
              </a:rPr>
              <a:t> CCCD</a:t>
            </a:r>
          </a:p>
        </p:txBody>
      </p:sp>
      <p:sp>
        <p:nvSpPr>
          <p:cNvPr id="19" name="Rounded Rectangle 18">
            <a:extLst>
              <a:ext uri="{FF2B5EF4-FFF2-40B4-BE49-F238E27FC236}">
                <a16:creationId xmlns:a16="http://schemas.microsoft.com/office/drawing/2014/main" id="{5D96701B-8EEA-CCC1-6A5B-144B4A5DAA14}"/>
              </a:ext>
            </a:extLst>
          </p:cNvPr>
          <p:cNvSpPr/>
          <p:nvPr/>
        </p:nvSpPr>
        <p:spPr>
          <a:xfrm>
            <a:off x="9865035" y="3779824"/>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Nhấn</a:t>
            </a:r>
            <a:r>
              <a:rPr lang="en-US" sz="1500" dirty="0">
                <a:solidFill>
                  <a:schemeClr val="bg1"/>
                </a:solidFill>
                <a:latin typeface=""/>
              </a:rPr>
              <a:t> </a:t>
            </a:r>
            <a:r>
              <a:rPr lang="en-US" sz="1500" dirty="0" err="1">
                <a:solidFill>
                  <a:schemeClr val="bg1"/>
                </a:solidFill>
                <a:latin typeface=""/>
              </a:rPr>
              <a:t>để</a:t>
            </a:r>
            <a:r>
              <a:rPr lang="en-US" sz="1500" dirty="0">
                <a:solidFill>
                  <a:schemeClr val="bg1"/>
                </a:solidFill>
                <a:latin typeface=""/>
              </a:rPr>
              <a:t> </a:t>
            </a:r>
            <a:r>
              <a:rPr lang="en-US" sz="1500" dirty="0" err="1">
                <a:solidFill>
                  <a:schemeClr val="bg1"/>
                </a:solidFill>
                <a:latin typeface=""/>
              </a:rPr>
              <a:t>đăng</a:t>
            </a:r>
            <a:r>
              <a:rPr lang="en-US" sz="1500" dirty="0">
                <a:solidFill>
                  <a:schemeClr val="bg1"/>
                </a:solidFill>
                <a:latin typeface=""/>
              </a:rPr>
              <a:t> </a:t>
            </a:r>
            <a:r>
              <a:rPr lang="en-US" sz="1500" dirty="0" err="1">
                <a:solidFill>
                  <a:schemeClr val="bg1"/>
                </a:solidFill>
                <a:latin typeface=""/>
              </a:rPr>
              <a:t>nhập</a:t>
            </a:r>
            <a:endParaRPr lang="en-VN" sz="1500" dirty="0">
              <a:solidFill>
                <a:schemeClr val="bg1"/>
              </a:solidFill>
              <a:latin typeface=""/>
            </a:endParaRPr>
          </a:p>
        </p:txBody>
      </p:sp>
      <p:cxnSp>
        <p:nvCxnSpPr>
          <p:cNvPr id="3" name="Elbow Connector 2"/>
          <p:cNvCxnSpPr/>
          <p:nvPr/>
        </p:nvCxnSpPr>
        <p:spPr>
          <a:xfrm>
            <a:off x="5680364" y="3913492"/>
            <a:ext cx="4158960" cy="109868"/>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6" name="Group 55"/>
          <p:cNvGrpSpPr/>
          <p:nvPr/>
        </p:nvGrpSpPr>
        <p:grpSpPr>
          <a:xfrm>
            <a:off x="281905" y="416560"/>
            <a:ext cx="588378" cy="538480"/>
            <a:chOff x="198120" y="416560"/>
            <a:chExt cx="588378" cy="538480"/>
          </a:xfrm>
        </p:grpSpPr>
        <p:sp>
          <p:nvSpPr>
            <p:cNvPr id="57" name="Rectangle 5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870283" y="484985"/>
            <a:ext cx="7314823"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lần</a:t>
            </a:r>
            <a:r>
              <a:rPr lang="en-US" b="1" dirty="0">
                <a:solidFill>
                  <a:srgbClr val="35393D"/>
                </a:solidFill>
                <a:latin typeface=""/>
              </a:rPr>
              <a:t> </a:t>
            </a:r>
            <a:r>
              <a:rPr lang="en-US" b="1" dirty="0" err="1">
                <a:solidFill>
                  <a:srgbClr val="35393D"/>
                </a:solidFill>
                <a:latin typeface=""/>
              </a:rPr>
              <a:t>đầu</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web </a:t>
            </a:r>
            <a:r>
              <a:rPr lang="en-US" b="1" dirty="0" err="1">
                <a:solidFill>
                  <a:srgbClr val="35393D"/>
                </a:solidFill>
                <a:latin typeface=""/>
              </a:rPr>
              <a:t>bằng</a:t>
            </a:r>
            <a:r>
              <a:rPr lang="en-US" b="1" dirty="0">
                <a:solidFill>
                  <a:srgbClr val="35393D"/>
                </a:solidFill>
                <a:latin typeface=""/>
              </a:rPr>
              <a:t> CCCD – </a:t>
            </a:r>
            <a:r>
              <a:rPr lang="en-US" b="1" dirty="0" err="1">
                <a:solidFill>
                  <a:srgbClr val="35393D"/>
                </a:solidFill>
                <a:latin typeface=""/>
              </a:rPr>
              <a:t>chưa</a:t>
            </a:r>
            <a:r>
              <a:rPr lang="en-US" b="1" dirty="0">
                <a:solidFill>
                  <a:srgbClr val="35393D"/>
                </a:solidFill>
                <a:latin typeface=""/>
              </a:rPr>
              <a:t> </a:t>
            </a:r>
            <a:r>
              <a:rPr lang="en-US" b="1" dirty="0" err="1">
                <a:solidFill>
                  <a:srgbClr val="35393D"/>
                </a:solidFill>
                <a:latin typeface=""/>
              </a:rPr>
              <a:t>có</a:t>
            </a:r>
            <a:r>
              <a:rPr lang="en-US" b="1" dirty="0">
                <a:solidFill>
                  <a:srgbClr val="35393D"/>
                </a:solidFill>
                <a:latin typeface=""/>
              </a:rPr>
              <a:t> </a:t>
            </a:r>
            <a:r>
              <a:rPr lang="en-US" b="1" dirty="0" err="1">
                <a:solidFill>
                  <a:srgbClr val="35393D"/>
                </a:solidFill>
                <a:latin typeface=""/>
              </a:rPr>
              <a:t>số</a:t>
            </a:r>
            <a:r>
              <a:rPr lang="en-US" b="1" dirty="0">
                <a:solidFill>
                  <a:srgbClr val="35393D"/>
                </a:solidFill>
                <a:latin typeface=""/>
              </a:rPr>
              <a:t> </a:t>
            </a:r>
            <a:r>
              <a:rPr lang="en-US" b="1" dirty="0" err="1">
                <a:solidFill>
                  <a:srgbClr val="35393D"/>
                </a:solidFill>
                <a:latin typeface=""/>
              </a:rPr>
              <a:t>điện</a:t>
            </a:r>
            <a:r>
              <a:rPr lang="en-US" b="1" dirty="0">
                <a:solidFill>
                  <a:srgbClr val="35393D"/>
                </a:solidFill>
                <a:latin typeface=""/>
              </a:rPr>
              <a:t> </a:t>
            </a:r>
            <a:r>
              <a:rPr lang="en-US" b="1" dirty="0" err="1">
                <a:solidFill>
                  <a:srgbClr val="35393D"/>
                </a:solidFill>
                <a:latin typeface=""/>
              </a:rPr>
              <a:t>thoại</a:t>
            </a:r>
            <a:endParaRPr lang="en-US" b="1" dirty="0">
              <a:solidFill>
                <a:srgbClr val="35393D"/>
              </a:solidFill>
              <a:latin typeface=""/>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01397" y="1362142"/>
            <a:ext cx="3342324" cy="424871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9" name="Rounded Rectangle 18">
            <a:extLst>
              <a:ext uri="{FF2B5EF4-FFF2-40B4-BE49-F238E27FC236}">
                <a16:creationId xmlns:a16="http://schemas.microsoft.com/office/drawing/2014/main" id="{5D96701B-8EEA-CCC1-6A5B-144B4A5DAA14}"/>
              </a:ext>
            </a:extLst>
          </p:cNvPr>
          <p:cNvSpPr/>
          <p:nvPr/>
        </p:nvSpPr>
        <p:spPr>
          <a:xfrm>
            <a:off x="3863952" y="2728005"/>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số</a:t>
            </a:r>
            <a:r>
              <a:rPr lang="en-US" sz="1200" dirty="0">
                <a:solidFill>
                  <a:schemeClr val="bg1"/>
                </a:solidFill>
                <a:latin typeface=""/>
              </a:rPr>
              <a:t> </a:t>
            </a:r>
            <a:r>
              <a:rPr lang="en-US" sz="1200" dirty="0" err="1">
                <a:solidFill>
                  <a:schemeClr val="bg1"/>
                </a:solidFill>
                <a:latin typeface=""/>
              </a:rPr>
              <a:t>điện</a:t>
            </a:r>
            <a:r>
              <a:rPr lang="en-US" sz="1200" dirty="0">
                <a:solidFill>
                  <a:schemeClr val="bg1"/>
                </a:solidFill>
                <a:latin typeface=""/>
              </a:rPr>
              <a:t> </a:t>
            </a:r>
            <a:r>
              <a:rPr lang="en-US" sz="1200" dirty="0" err="1">
                <a:solidFill>
                  <a:schemeClr val="bg1"/>
                </a:solidFill>
                <a:latin typeface=""/>
              </a:rPr>
              <a:t>thoại</a:t>
            </a:r>
            <a:endParaRPr lang="en-VN" sz="1200" dirty="0">
              <a:solidFill>
                <a:schemeClr val="bg1"/>
              </a:solidFill>
              <a:latin typeface=""/>
            </a:endParaRPr>
          </a:p>
        </p:txBody>
      </p:sp>
      <p:sp>
        <p:nvSpPr>
          <p:cNvPr id="20" name="Rounded Rectangle 19">
            <a:extLst>
              <a:ext uri="{FF2B5EF4-FFF2-40B4-BE49-F238E27FC236}">
                <a16:creationId xmlns:a16="http://schemas.microsoft.com/office/drawing/2014/main" id="{5D96701B-8EEA-CCC1-6A5B-144B4A5DAA14}"/>
              </a:ext>
            </a:extLst>
          </p:cNvPr>
          <p:cNvSpPr/>
          <p:nvPr/>
        </p:nvSpPr>
        <p:spPr>
          <a:xfrm>
            <a:off x="3863952" y="3257746"/>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23" name="Rounded Rectangle 22">
            <a:extLst>
              <a:ext uri="{FF2B5EF4-FFF2-40B4-BE49-F238E27FC236}">
                <a16:creationId xmlns:a16="http://schemas.microsoft.com/office/drawing/2014/main" id="{5D96701B-8EEA-CCC1-6A5B-144B4A5DAA14}"/>
              </a:ext>
            </a:extLst>
          </p:cNvPr>
          <p:cNvSpPr/>
          <p:nvPr/>
        </p:nvSpPr>
        <p:spPr>
          <a:xfrm>
            <a:off x="3863952" y="4087583"/>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lại</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966433" y="1778289"/>
            <a:ext cx="4056621" cy="325055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29" name="Rounded Rectangle 28">
            <a:extLst>
              <a:ext uri="{FF2B5EF4-FFF2-40B4-BE49-F238E27FC236}">
                <a16:creationId xmlns:a16="http://schemas.microsoft.com/office/drawing/2014/main" id="{5D96701B-8EEA-CCC1-6A5B-144B4A5DAA14}"/>
              </a:ext>
            </a:extLst>
          </p:cNvPr>
          <p:cNvSpPr/>
          <p:nvPr/>
        </p:nvSpPr>
        <p:spPr>
          <a:xfrm>
            <a:off x="10283224" y="3637482"/>
            <a:ext cx="177023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OTP </a:t>
            </a:r>
            <a:r>
              <a:rPr lang="en-US" sz="1200" dirty="0" err="1">
                <a:solidFill>
                  <a:schemeClr val="bg1"/>
                </a:solidFill>
                <a:latin typeface=""/>
              </a:rPr>
              <a:t>gửi</a:t>
            </a:r>
            <a:r>
              <a:rPr lang="en-US" sz="1200" dirty="0">
                <a:solidFill>
                  <a:schemeClr val="bg1"/>
                </a:solidFill>
                <a:latin typeface=""/>
              </a:rPr>
              <a:t> </a:t>
            </a:r>
            <a:r>
              <a:rPr lang="en-US" sz="1200" dirty="0" err="1">
                <a:solidFill>
                  <a:schemeClr val="bg1"/>
                </a:solidFill>
                <a:latin typeface=""/>
              </a:rPr>
              <a:t>về</a:t>
            </a:r>
            <a:r>
              <a:rPr lang="en-US" sz="1200" dirty="0">
                <a:solidFill>
                  <a:schemeClr val="bg1"/>
                </a:solidFill>
                <a:latin typeface=""/>
              </a:rPr>
              <a:t> SĐT</a:t>
            </a:r>
            <a:endParaRPr lang="en-VN" sz="1200" dirty="0">
              <a:solidFill>
                <a:schemeClr val="bg1"/>
              </a:solidFill>
              <a:latin typeface=""/>
            </a:endParaRPr>
          </a:p>
        </p:txBody>
      </p:sp>
      <p:sp>
        <p:nvSpPr>
          <p:cNvPr id="30" name="Rounded Rectangle 29">
            <a:extLst>
              <a:ext uri="{FF2B5EF4-FFF2-40B4-BE49-F238E27FC236}">
                <a16:creationId xmlns:a16="http://schemas.microsoft.com/office/drawing/2014/main" id="{5D96701B-8EEA-CCC1-6A5B-144B4A5DAA14}"/>
              </a:ext>
            </a:extLst>
          </p:cNvPr>
          <p:cNvSpPr/>
          <p:nvPr/>
        </p:nvSpPr>
        <p:spPr>
          <a:xfrm>
            <a:off x="10283223" y="4214271"/>
            <a:ext cx="177023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xác</a:t>
            </a:r>
            <a:r>
              <a:rPr lang="en-US" sz="1200" dirty="0">
                <a:solidFill>
                  <a:schemeClr val="bg1"/>
                </a:solidFill>
                <a:latin typeface=""/>
              </a:rPr>
              <a:t> </a:t>
            </a:r>
            <a:r>
              <a:rPr lang="en-US" sz="1200" dirty="0" err="1">
                <a:solidFill>
                  <a:schemeClr val="bg1"/>
                </a:solidFill>
                <a:latin typeface=""/>
              </a:rPr>
              <a:t>nhận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cập</a:t>
            </a:r>
            <a:r>
              <a:rPr lang="en-US" sz="1200" dirty="0">
                <a:solidFill>
                  <a:schemeClr val="bg1"/>
                </a:solidFill>
                <a:latin typeface=""/>
              </a:rPr>
              <a:t> </a:t>
            </a:r>
            <a:r>
              <a:rPr lang="en-US" sz="1200" dirty="0" err="1">
                <a:solidFill>
                  <a:schemeClr val="bg1"/>
                </a:solidFill>
                <a:latin typeface=""/>
              </a:rPr>
              <a:t>nhật</a:t>
            </a:r>
            <a:endParaRPr lang="en-VN" sz="1200" dirty="0">
              <a:solidFill>
                <a:schemeClr val="bg1"/>
              </a:solidFill>
              <a:latin typeface=""/>
            </a:endParaRPr>
          </a:p>
        </p:txBody>
      </p:sp>
      <p:cxnSp>
        <p:nvCxnSpPr>
          <p:cNvPr id="13" name="Elbow Connector 12"/>
          <p:cNvCxnSpPr/>
          <p:nvPr/>
        </p:nvCxnSpPr>
        <p:spPr>
          <a:xfrm>
            <a:off x="3142983" y="2933700"/>
            <a:ext cx="640460" cy="2084"/>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20" idx="1"/>
          </p:cNvCxnSpPr>
          <p:nvPr/>
        </p:nvCxnSpPr>
        <p:spPr>
          <a:xfrm>
            <a:off x="3142983" y="3372522"/>
            <a:ext cx="720969" cy="113183"/>
          </a:xfrm>
          <a:prstGeom prst="bentConnector3">
            <a:avLst>
              <a:gd name="adj1" fmla="val 7677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23" idx="1"/>
          </p:cNvCxnSpPr>
          <p:nvPr/>
        </p:nvCxnSpPr>
        <p:spPr>
          <a:xfrm>
            <a:off x="3234192" y="3771192"/>
            <a:ext cx="629760" cy="544350"/>
          </a:xfrm>
          <a:prstGeom prst="bentConnector3">
            <a:avLst>
              <a:gd name="adj1" fmla="val 7258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49742" y="3565236"/>
            <a:ext cx="3094182" cy="5223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29" idx="1"/>
          </p:cNvCxnSpPr>
          <p:nvPr/>
        </p:nvCxnSpPr>
        <p:spPr>
          <a:xfrm flipV="1">
            <a:off x="9543924" y="3865441"/>
            <a:ext cx="739300" cy="133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30" idx="1"/>
          </p:cNvCxnSpPr>
          <p:nvPr/>
        </p:nvCxnSpPr>
        <p:spPr>
          <a:xfrm flipV="1">
            <a:off x="9938327" y="4442230"/>
            <a:ext cx="344896" cy="227958"/>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Freeform 14"/>
          <p:cNvSpPr/>
          <p:nvPr/>
        </p:nvSpPr>
        <p:spPr>
          <a:xfrm>
            <a:off x="1565169" y="5842926"/>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3" name="Freeform 15"/>
          <p:cNvSpPr/>
          <p:nvPr/>
        </p:nvSpPr>
        <p:spPr>
          <a:xfrm>
            <a:off x="8104985" y="5842926"/>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9" name="Rounded Rectangle 58">
            <a:extLst>
              <a:ext uri="{FF2B5EF4-FFF2-40B4-BE49-F238E27FC236}">
                <a16:creationId xmlns:a16="http://schemas.microsoft.com/office/drawing/2014/main" id="{5D96701B-8EEA-CCC1-6A5B-144B4A5DAA14}"/>
              </a:ext>
            </a:extLst>
          </p:cNvPr>
          <p:cNvSpPr/>
          <p:nvPr/>
        </p:nvSpPr>
        <p:spPr>
          <a:xfrm>
            <a:off x="3863952" y="4732100"/>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Tiếp</a:t>
            </a:r>
            <a:r>
              <a:rPr lang="en-US" sz="1200" dirty="0">
                <a:solidFill>
                  <a:schemeClr val="bg1"/>
                </a:solidFill>
                <a:latin typeface=""/>
              </a:rPr>
              <a:t> </a:t>
            </a:r>
            <a:r>
              <a:rPr lang="en-US" sz="1200" dirty="0" err="1">
                <a:solidFill>
                  <a:schemeClr val="bg1"/>
                </a:solidFill>
                <a:latin typeface=""/>
              </a:rPr>
              <a:t>tục</a:t>
            </a:r>
            <a:endParaRPr lang="en-VN" sz="1200" dirty="0">
              <a:solidFill>
                <a:schemeClr val="bg1"/>
              </a:solidFill>
              <a:latin typeface=""/>
            </a:endParaRPr>
          </a:p>
        </p:txBody>
      </p:sp>
      <p:cxnSp>
        <p:nvCxnSpPr>
          <p:cNvPr id="42" name="Elbow Connector 41"/>
          <p:cNvCxnSpPr>
            <a:endCxn id="59" idx="1"/>
          </p:cNvCxnSpPr>
          <p:nvPr/>
        </p:nvCxnSpPr>
        <p:spPr>
          <a:xfrm flipV="1">
            <a:off x="3343352" y="4960059"/>
            <a:ext cx="520600" cy="366197"/>
          </a:xfrm>
          <a:prstGeom prst="bentConnector3">
            <a:avLst>
              <a:gd name="adj1" fmla="val 6561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5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6" name="Group 55"/>
          <p:cNvGrpSpPr/>
          <p:nvPr/>
        </p:nvGrpSpPr>
        <p:grpSpPr>
          <a:xfrm>
            <a:off x="281905" y="416560"/>
            <a:ext cx="588378" cy="538480"/>
            <a:chOff x="198120" y="416560"/>
            <a:chExt cx="588378" cy="538480"/>
          </a:xfrm>
        </p:grpSpPr>
        <p:sp>
          <p:nvSpPr>
            <p:cNvPr id="57" name="Rectangle 5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870283" y="484985"/>
            <a:ext cx="6955750"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lần</a:t>
            </a:r>
            <a:r>
              <a:rPr lang="en-US" b="1" dirty="0">
                <a:solidFill>
                  <a:srgbClr val="35393D"/>
                </a:solidFill>
                <a:latin typeface=""/>
              </a:rPr>
              <a:t> </a:t>
            </a:r>
            <a:r>
              <a:rPr lang="en-US" b="1" dirty="0" err="1">
                <a:solidFill>
                  <a:srgbClr val="35393D"/>
                </a:solidFill>
                <a:latin typeface=""/>
              </a:rPr>
              <a:t>đầu</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web </a:t>
            </a:r>
            <a:r>
              <a:rPr lang="en-US" b="1" dirty="0" err="1">
                <a:solidFill>
                  <a:srgbClr val="35393D"/>
                </a:solidFill>
                <a:latin typeface=""/>
              </a:rPr>
              <a:t>bằng</a:t>
            </a:r>
            <a:r>
              <a:rPr lang="en-US" b="1" dirty="0">
                <a:solidFill>
                  <a:srgbClr val="35393D"/>
                </a:solidFill>
                <a:latin typeface=""/>
              </a:rPr>
              <a:t> CCCD – </a:t>
            </a:r>
            <a:r>
              <a:rPr lang="en-US" b="1" dirty="0" err="1">
                <a:solidFill>
                  <a:srgbClr val="35393D"/>
                </a:solidFill>
                <a:latin typeface=""/>
              </a:rPr>
              <a:t>đã</a:t>
            </a:r>
            <a:r>
              <a:rPr lang="en-US" b="1" dirty="0">
                <a:solidFill>
                  <a:srgbClr val="35393D"/>
                </a:solidFill>
                <a:latin typeface=""/>
              </a:rPr>
              <a:t> </a:t>
            </a:r>
            <a:r>
              <a:rPr lang="en-US" b="1" dirty="0" err="1">
                <a:solidFill>
                  <a:srgbClr val="35393D"/>
                </a:solidFill>
                <a:latin typeface=""/>
              </a:rPr>
              <a:t>có</a:t>
            </a:r>
            <a:r>
              <a:rPr lang="en-US" b="1" dirty="0">
                <a:solidFill>
                  <a:srgbClr val="35393D"/>
                </a:solidFill>
                <a:latin typeface=""/>
              </a:rPr>
              <a:t> </a:t>
            </a:r>
            <a:r>
              <a:rPr lang="en-US" b="1" dirty="0" err="1">
                <a:solidFill>
                  <a:srgbClr val="35393D"/>
                </a:solidFill>
                <a:latin typeface=""/>
              </a:rPr>
              <a:t>số</a:t>
            </a:r>
            <a:r>
              <a:rPr lang="en-US" b="1" dirty="0">
                <a:solidFill>
                  <a:srgbClr val="35393D"/>
                </a:solidFill>
                <a:latin typeface=""/>
              </a:rPr>
              <a:t> </a:t>
            </a:r>
            <a:r>
              <a:rPr lang="en-US" b="1" dirty="0" err="1">
                <a:solidFill>
                  <a:srgbClr val="35393D"/>
                </a:solidFill>
                <a:latin typeface=""/>
              </a:rPr>
              <a:t>điện</a:t>
            </a:r>
            <a:r>
              <a:rPr lang="en-US" b="1" dirty="0">
                <a:solidFill>
                  <a:srgbClr val="35393D"/>
                </a:solidFill>
                <a:latin typeface=""/>
              </a:rPr>
              <a:t> </a:t>
            </a:r>
            <a:r>
              <a:rPr lang="en-US" b="1" dirty="0" err="1">
                <a:solidFill>
                  <a:srgbClr val="35393D"/>
                </a:solidFill>
                <a:latin typeface=""/>
              </a:rPr>
              <a:t>thoại</a:t>
            </a:r>
            <a:endParaRPr lang="en-US" b="1" dirty="0">
              <a:solidFill>
                <a:srgbClr val="35393D"/>
              </a:solidFill>
              <a:latin typeface=""/>
            </a:endParaRPr>
          </a:p>
        </p:txBody>
      </p:sp>
      <p:sp>
        <p:nvSpPr>
          <p:cNvPr id="19" name="Rounded Rectangle 18">
            <a:extLst>
              <a:ext uri="{FF2B5EF4-FFF2-40B4-BE49-F238E27FC236}">
                <a16:creationId xmlns:a16="http://schemas.microsoft.com/office/drawing/2014/main" id="{5D96701B-8EEA-CCC1-6A5B-144B4A5DAA14}"/>
              </a:ext>
            </a:extLst>
          </p:cNvPr>
          <p:cNvSpPr/>
          <p:nvPr/>
        </p:nvSpPr>
        <p:spPr>
          <a:xfrm>
            <a:off x="3863951" y="2968854"/>
            <a:ext cx="1623352" cy="553675"/>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Chỉ</a:t>
            </a:r>
            <a:r>
              <a:rPr lang="en-US" sz="1200" dirty="0">
                <a:solidFill>
                  <a:schemeClr val="bg1"/>
                </a:solidFill>
                <a:latin typeface=""/>
              </a:rPr>
              <a:t> </a:t>
            </a: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khi</a:t>
            </a:r>
            <a:r>
              <a:rPr lang="en-US" sz="1200" dirty="0">
                <a:solidFill>
                  <a:schemeClr val="bg1"/>
                </a:solidFill>
                <a:latin typeface=""/>
              </a:rPr>
              <a:t> </a:t>
            </a:r>
            <a:r>
              <a:rPr lang="en-US" sz="1200" dirty="0" err="1">
                <a:solidFill>
                  <a:schemeClr val="bg1"/>
                </a:solidFill>
                <a:latin typeface=""/>
              </a:rPr>
              <a:t>thay</a:t>
            </a:r>
            <a:r>
              <a:rPr lang="en-US" sz="1200" dirty="0">
                <a:solidFill>
                  <a:schemeClr val="bg1"/>
                </a:solidFill>
                <a:latin typeface=""/>
              </a:rPr>
              <a:t> </a:t>
            </a:r>
            <a:r>
              <a:rPr lang="en-US" sz="1200" dirty="0" err="1">
                <a:solidFill>
                  <a:schemeClr val="bg1"/>
                </a:solidFill>
                <a:latin typeface=""/>
              </a:rPr>
              <a:t>đổi</a:t>
            </a:r>
            <a:r>
              <a:rPr lang="en-US" sz="1200" dirty="0">
                <a:solidFill>
                  <a:schemeClr val="bg1"/>
                </a:solidFill>
                <a:latin typeface=""/>
              </a:rPr>
              <a:t> SĐT</a:t>
            </a:r>
            <a:endParaRPr lang="en-VN" sz="1200" dirty="0">
              <a:solidFill>
                <a:schemeClr val="bg1"/>
              </a:solidFill>
              <a:latin typeface=""/>
            </a:endParaRPr>
          </a:p>
        </p:txBody>
      </p:sp>
      <p:sp>
        <p:nvSpPr>
          <p:cNvPr id="20" name="Rounded Rectangle 19">
            <a:extLst>
              <a:ext uri="{FF2B5EF4-FFF2-40B4-BE49-F238E27FC236}">
                <a16:creationId xmlns:a16="http://schemas.microsoft.com/office/drawing/2014/main" id="{5D96701B-8EEA-CCC1-6A5B-144B4A5DAA14}"/>
              </a:ext>
            </a:extLst>
          </p:cNvPr>
          <p:cNvSpPr/>
          <p:nvPr/>
        </p:nvSpPr>
        <p:spPr>
          <a:xfrm>
            <a:off x="3863951" y="3652021"/>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sp>
        <p:nvSpPr>
          <p:cNvPr id="23" name="Rounded Rectangle 22">
            <a:extLst>
              <a:ext uri="{FF2B5EF4-FFF2-40B4-BE49-F238E27FC236}">
                <a16:creationId xmlns:a16="http://schemas.microsoft.com/office/drawing/2014/main" id="{5D96701B-8EEA-CCC1-6A5B-144B4A5DAA14}"/>
              </a:ext>
            </a:extLst>
          </p:cNvPr>
          <p:cNvSpPr/>
          <p:nvPr/>
        </p:nvSpPr>
        <p:spPr>
          <a:xfrm>
            <a:off x="3863951" y="4214270"/>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lại</a:t>
            </a:r>
            <a:r>
              <a:rPr lang="en-US" sz="1200" dirty="0">
                <a:solidFill>
                  <a:schemeClr val="bg1"/>
                </a:solidFill>
                <a:latin typeface=""/>
              </a:rPr>
              <a:t> </a:t>
            </a: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mới</a:t>
            </a:r>
            <a:endParaRPr lang="en-VN" sz="1200" dirty="0">
              <a:solidFill>
                <a:schemeClr val="bg1"/>
              </a:solidFill>
              <a:latin typeface=""/>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986880" y="1797608"/>
            <a:ext cx="4056621" cy="32505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9" name="Rounded Rectangle 28">
            <a:extLst>
              <a:ext uri="{FF2B5EF4-FFF2-40B4-BE49-F238E27FC236}">
                <a16:creationId xmlns:a16="http://schemas.microsoft.com/office/drawing/2014/main" id="{5D96701B-8EEA-CCC1-6A5B-144B4A5DAA14}"/>
              </a:ext>
            </a:extLst>
          </p:cNvPr>
          <p:cNvSpPr/>
          <p:nvPr/>
        </p:nvSpPr>
        <p:spPr>
          <a:xfrm>
            <a:off x="10283224" y="3637482"/>
            <a:ext cx="177023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Nhập</a:t>
            </a:r>
            <a:r>
              <a:rPr lang="en-US" sz="1200" dirty="0">
                <a:solidFill>
                  <a:schemeClr val="bg1"/>
                </a:solidFill>
                <a:latin typeface=""/>
              </a:rPr>
              <a:t> OTP </a:t>
            </a:r>
            <a:r>
              <a:rPr lang="en-US" sz="1200" dirty="0" err="1">
                <a:solidFill>
                  <a:schemeClr val="bg1"/>
                </a:solidFill>
                <a:latin typeface=""/>
              </a:rPr>
              <a:t>gửi</a:t>
            </a:r>
            <a:r>
              <a:rPr lang="en-US" sz="1200" dirty="0">
                <a:solidFill>
                  <a:schemeClr val="bg1"/>
                </a:solidFill>
                <a:latin typeface=""/>
              </a:rPr>
              <a:t> </a:t>
            </a:r>
            <a:r>
              <a:rPr lang="en-US" sz="1200" dirty="0" err="1">
                <a:solidFill>
                  <a:schemeClr val="bg1"/>
                </a:solidFill>
                <a:latin typeface=""/>
              </a:rPr>
              <a:t>về</a:t>
            </a:r>
            <a:r>
              <a:rPr lang="en-US" sz="1200" dirty="0">
                <a:solidFill>
                  <a:schemeClr val="bg1"/>
                </a:solidFill>
                <a:latin typeface=""/>
              </a:rPr>
              <a:t> SĐT</a:t>
            </a:r>
            <a:endParaRPr lang="en-VN" sz="1200" dirty="0">
              <a:solidFill>
                <a:schemeClr val="bg1"/>
              </a:solidFill>
              <a:latin typeface=""/>
            </a:endParaRPr>
          </a:p>
        </p:txBody>
      </p:sp>
      <p:sp>
        <p:nvSpPr>
          <p:cNvPr id="30" name="Rounded Rectangle 29">
            <a:extLst>
              <a:ext uri="{FF2B5EF4-FFF2-40B4-BE49-F238E27FC236}">
                <a16:creationId xmlns:a16="http://schemas.microsoft.com/office/drawing/2014/main" id="{5D96701B-8EEA-CCC1-6A5B-144B4A5DAA14}"/>
              </a:ext>
            </a:extLst>
          </p:cNvPr>
          <p:cNvSpPr/>
          <p:nvPr/>
        </p:nvSpPr>
        <p:spPr>
          <a:xfrm>
            <a:off x="10283223" y="4214271"/>
            <a:ext cx="1770231"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xác</a:t>
            </a:r>
            <a:r>
              <a:rPr lang="en-US" sz="1200" dirty="0">
                <a:solidFill>
                  <a:schemeClr val="bg1"/>
                </a:solidFill>
                <a:latin typeface=""/>
              </a:rPr>
              <a:t> </a:t>
            </a:r>
            <a:r>
              <a:rPr lang="en-US" sz="1200" dirty="0" err="1">
                <a:solidFill>
                  <a:schemeClr val="bg1"/>
                </a:solidFill>
                <a:latin typeface=""/>
              </a:rPr>
              <a:t>nhận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cập</a:t>
            </a:r>
            <a:r>
              <a:rPr lang="en-US" sz="1200" dirty="0">
                <a:solidFill>
                  <a:schemeClr val="bg1"/>
                </a:solidFill>
                <a:latin typeface=""/>
              </a:rPr>
              <a:t> </a:t>
            </a:r>
            <a:r>
              <a:rPr lang="en-US" sz="1200" dirty="0" err="1">
                <a:solidFill>
                  <a:schemeClr val="bg1"/>
                </a:solidFill>
                <a:latin typeface=""/>
              </a:rPr>
              <a:t>nhật</a:t>
            </a:r>
            <a:endParaRPr lang="en-VN" sz="1200" dirty="0">
              <a:solidFill>
                <a:schemeClr val="bg1"/>
              </a:solidFill>
              <a:latin typeface=""/>
            </a:endParaRPr>
          </a:p>
        </p:txBody>
      </p:sp>
      <p:sp>
        <p:nvSpPr>
          <p:cNvPr id="25" name="Rectangle 24"/>
          <p:cNvSpPr/>
          <p:nvPr/>
        </p:nvSpPr>
        <p:spPr>
          <a:xfrm>
            <a:off x="6449742" y="3565236"/>
            <a:ext cx="3094182" cy="5223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29" idx="1"/>
          </p:cNvCxnSpPr>
          <p:nvPr/>
        </p:nvCxnSpPr>
        <p:spPr>
          <a:xfrm flipV="1">
            <a:off x="9543924" y="3865441"/>
            <a:ext cx="739300" cy="133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30" idx="1"/>
          </p:cNvCxnSpPr>
          <p:nvPr/>
        </p:nvCxnSpPr>
        <p:spPr>
          <a:xfrm flipV="1">
            <a:off x="9938327" y="4442230"/>
            <a:ext cx="344896" cy="227958"/>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Freeform 14"/>
          <p:cNvSpPr/>
          <p:nvPr/>
        </p:nvSpPr>
        <p:spPr>
          <a:xfrm>
            <a:off x="1565169" y="607532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3" name="Freeform 15"/>
          <p:cNvSpPr/>
          <p:nvPr/>
        </p:nvSpPr>
        <p:spPr>
          <a:xfrm>
            <a:off x="8104985" y="607532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9" name="Rounded Rectangle 58">
            <a:extLst>
              <a:ext uri="{FF2B5EF4-FFF2-40B4-BE49-F238E27FC236}">
                <a16:creationId xmlns:a16="http://schemas.microsoft.com/office/drawing/2014/main" id="{5D96701B-8EEA-CCC1-6A5B-144B4A5DAA14}"/>
              </a:ext>
            </a:extLst>
          </p:cNvPr>
          <p:cNvSpPr/>
          <p:nvPr/>
        </p:nvSpPr>
        <p:spPr>
          <a:xfrm>
            <a:off x="3863951" y="5076393"/>
            <a:ext cx="1623352"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Tiếp</a:t>
            </a:r>
            <a:r>
              <a:rPr lang="en-US" sz="1200" dirty="0">
                <a:solidFill>
                  <a:schemeClr val="bg1"/>
                </a:solidFill>
                <a:latin typeface=""/>
              </a:rPr>
              <a:t> </a:t>
            </a:r>
            <a:r>
              <a:rPr lang="en-US" sz="1200" dirty="0" err="1">
                <a:solidFill>
                  <a:schemeClr val="bg1"/>
                </a:solidFill>
                <a:latin typeface=""/>
              </a:rPr>
              <a:t>tục</a:t>
            </a:r>
            <a:endParaRPr lang="en-VN" sz="1200" dirty="0">
              <a:solidFill>
                <a:schemeClr val="bg1"/>
              </a:solidFill>
              <a:latin typeface=""/>
            </a:endParaRPr>
          </a:p>
        </p:txBody>
      </p:sp>
      <p:pic>
        <p:nvPicPr>
          <p:cNvPr id="3" name="Picture 2"/>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281905" y="1339301"/>
            <a:ext cx="3146101" cy="470287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cxnSp>
        <p:nvCxnSpPr>
          <p:cNvPr id="6" name="Elbow Connector 5"/>
          <p:cNvCxnSpPr>
            <a:endCxn id="19" idx="1"/>
          </p:cNvCxnSpPr>
          <p:nvPr/>
        </p:nvCxnSpPr>
        <p:spPr>
          <a:xfrm>
            <a:off x="3261360" y="3245691"/>
            <a:ext cx="602591" cy="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20" idx="1"/>
          </p:cNvCxnSpPr>
          <p:nvPr/>
        </p:nvCxnSpPr>
        <p:spPr>
          <a:xfrm>
            <a:off x="3246572" y="3878802"/>
            <a:ext cx="617379" cy="11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23" idx="1"/>
          </p:cNvCxnSpPr>
          <p:nvPr/>
        </p:nvCxnSpPr>
        <p:spPr>
          <a:xfrm>
            <a:off x="3246572" y="4307840"/>
            <a:ext cx="617379" cy="13438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59" idx="1"/>
          </p:cNvCxnSpPr>
          <p:nvPr/>
        </p:nvCxnSpPr>
        <p:spPr>
          <a:xfrm flipV="1">
            <a:off x="3337289" y="5304352"/>
            <a:ext cx="526662" cy="48084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0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ounded Rectangle 13">
            <a:extLst>
              <a:ext uri="{FF2B5EF4-FFF2-40B4-BE49-F238E27FC236}">
                <a16:creationId xmlns:a16="http://schemas.microsoft.com/office/drawing/2014/main" id="{5D96701B-8EEA-CCC1-6A5B-144B4A5DAA14}"/>
              </a:ext>
            </a:extLst>
          </p:cNvPr>
          <p:cNvSpPr/>
          <p:nvPr/>
        </p:nvSpPr>
        <p:spPr>
          <a:xfrm>
            <a:off x="9549082" y="4875911"/>
            <a:ext cx="2083996" cy="432205"/>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Tài</a:t>
            </a:r>
            <a:r>
              <a:rPr lang="en-US" sz="1200" dirty="0">
                <a:solidFill>
                  <a:schemeClr val="bg1"/>
                </a:solidFill>
                <a:latin typeface=""/>
              </a:rPr>
              <a:t> </a:t>
            </a:r>
            <a:r>
              <a:rPr lang="en-US" sz="1200" dirty="0" err="1">
                <a:solidFill>
                  <a:schemeClr val="bg1"/>
                </a:solidFill>
                <a:latin typeface=""/>
              </a:rPr>
              <a:t>khoản</a:t>
            </a:r>
            <a:r>
              <a:rPr lang="en-US" sz="1200" dirty="0">
                <a:solidFill>
                  <a:schemeClr val="bg1"/>
                </a:solidFill>
                <a:latin typeface=""/>
              </a:rPr>
              <a:t> = CCCD</a:t>
            </a:r>
            <a:endParaRPr lang="en-VN" sz="1200" dirty="0">
              <a:solidFill>
                <a:schemeClr val="bg1"/>
              </a:solidFill>
              <a:latin typeface=""/>
            </a:endParaRPr>
          </a:p>
        </p:txBody>
      </p:sp>
      <p:sp>
        <p:nvSpPr>
          <p:cNvPr id="18" name="Rounded Rectangle 17">
            <a:extLst>
              <a:ext uri="{FF2B5EF4-FFF2-40B4-BE49-F238E27FC236}">
                <a16:creationId xmlns:a16="http://schemas.microsoft.com/office/drawing/2014/main" id="{5D96701B-8EEA-CCC1-6A5B-144B4A5DAA14}"/>
              </a:ext>
            </a:extLst>
          </p:cNvPr>
          <p:cNvSpPr/>
          <p:nvPr/>
        </p:nvSpPr>
        <p:spPr>
          <a:xfrm>
            <a:off x="9549083" y="5378777"/>
            <a:ext cx="2083996" cy="415028"/>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Mật</a:t>
            </a:r>
            <a:r>
              <a:rPr lang="en-US" sz="1200" dirty="0">
                <a:solidFill>
                  <a:schemeClr val="bg1"/>
                </a:solidFill>
                <a:latin typeface=""/>
              </a:rPr>
              <a:t> </a:t>
            </a:r>
            <a:r>
              <a:rPr lang="en-US" sz="1200" dirty="0" err="1">
                <a:solidFill>
                  <a:schemeClr val="bg1"/>
                </a:solidFill>
                <a:latin typeface=""/>
              </a:rPr>
              <a:t>khẩu</a:t>
            </a:r>
            <a:r>
              <a:rPr lang="en-US" sz="1200" dirty="0">
                <a:solidFill>
                  <a:schemeClr val="bg1"/>
                </a:solidFill>
                <a:latin typeface=""/>
              </a:rPr>
              <a:t> </a:t>
            </a:r>
            <a:r>
              <a:rPr lang="en-US" sz="1200" dirty="0" err="1">
                <a:solidFill>
                  <a:schemeClr val="bg1"/>
                </a:solidFill>
                <a:latin typeface=""/>
              </a:rPr>
              <a:t>VNeID</a:t>
            </a:r>
            <a:endParaRPr lang="en-VN" sz="1200" dirty="0">
              <a:solidFill>
                <a:schemeClr val="bg1"/>
              </a:solidFill>
              <a:latin typeface=""/>
            </a:endParaRPr>
          </a:p>
        </p:txBody>
      </p:sp>
      <p:grpSp>
        <p:nvGrpSpPr>
          <p:cNvPr id="56" name="Group 55"/>
          <p:cNvGrpSpPr/>
          <p:nvPr/>
        </p:nvGrpSpPr>
        <p:grpSpPr>
          <a:xfrm>
            <a:off x="281905" y="416560"/>
            <a:ext cx="588378" cy="538480"/>
            <a:chOff x="198120" y="416560"/>
            <a:chExt cx="588378" cy="538480"/>
          </a:xfrm>
        </p:grpSpPr>
        <p:sp>
          <p:nvSpPr>
            <p:cNvPr id="57" name="Rectangle 56"/>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870283" y="484985"/>
            <a:ext cx="3749744"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web </a:t>
            </a:r>
            <a:r>
              <a:rPr lang="en-US" b="1" dirty="0" err="1">
                <a:solidFill>
                  <a:srgbClr val="35393D"/>
                </a:solidFill>
                <a:latin typeface=""/>
              </a:rPr>
              <a:t>bằng</a:t>
            </a:r>
            <a:r>
              <a:rPr lang="en-US" b="1" dirty="0">
                <a:solidFill>
                  <a:srgbClr val="35393D"/>
                </a:solidFill>
                <a:latin typeface=""/>
              </a:rPr>
              <a:t> </a:t>
            </a:r>
            <a:r>
              <a:rPr lang="en-US" b="1" dirty="0" err="1">
                <a:solidFill>
                  <a:srgbClr val="35393D"/>
                </a:solidFill>
                <a:latin typeface=""/>
              </a:rPr>
              <a:t>VNeID</a:t>
            </a:r>
            <a:endParaRPr lang="en-US" b="1" dirty="0">
              <a:solidFill>
                <a:srgbClr val="35393D"/>
              </a:solidFill>
              <a:latin typeface=""/>
            </a:endParaRPr>
          </a:p>
        </p:txBody>
      </p:sp>
      <p:pic>
        <p:nvPicPr>
          <p:cNvPr id="2" name="Picture 1" descr="Screen Clipping"/>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5306" t="4073" r="18060"/>
          <a:stretch/>
        </p:blipFill>
        <p:spPr>
          <a:xfrm>
            <a:off x="6191784" y="1217492"/>
            <a:ext cx="4510394" cy="3151308"/>
          </a:xfrm>
          <a:prstGeom prst="roundRect">
            <a:avLst>
              <a:gd name="adj" fmla="val 4167"/>
            </a:avLst>
          </a:prstGeom>
          <a:ln/>
        </p:spPr>
        <p:style>
          <a:lnRef idx="2">
            <a:schemeClr val="dk1"/>
          </a:lnRef>
          <a:fillRef idx="1">
            <a:schemeClr val="lt1"/>
          </a:fillRef>
          <a:effectRef idx="0">
            <a:schemeClr val="dk1"/>
          </a:effectRef>
          <a:fontRef idx="minor">
            <a:schemeClr val="dk1"/>
          </a:fontRef>
        </p:style>
      </p:pic>
      <p:pic>
        <p:nvPicPr>
          <p:cNvPr id="23" name="Picture 22"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9513" r="20406" b="10250"/>
          <a:stretch/>
        </p:blipFill>
        <p:spPr>
          <a:xfrm>
            <a:off x="870283" y="1222981"/>
            <a:ext cx="4609893" cy="3145819"/>
          </a:xfrm>
          <a:prstGeom prst="roundRect">
            <a:avLst>
              <a:gd name="adj" fmla="val 4167"/>
            </a:avLst>
          </a:prstGeom>
          <a:ln/>
        </p:spPr>
        <p:style>
          <a:lnRef idx="2">
            <a:schemeClr val="dk1"/>
          </a:lnRef>
          <a:fillRef idx="1">
            <a:schemeClr val="lt1"/>
          </a:fillRef>
          <a:effectRef idx="0">
            <a:schemeClr val="dk1"/>
          </a:effectRef>
          <a:fontRef idx="minor">
            <a:schemeClr val="dk1"/>
          </a:fontRef>
        </p:style>
      </p:pic>
      <p:sp>
        <p:nvSpPr>
          <p:cNvPr id="25" name="Rounded Rectangle 24">
            <a:extLst>
              <a:ext uri="{FF2B5EF4-FFF2-40B4-BE49-F238E27FC236}">
                <a16:creationId xmlns:a16="http://schemas.microsoft.com/office/drawing/2014/main" id="{5D96701B-8EEA-CCC1-6A5B-144B4A5DAA14}"/>
              </a:ext>
            </a:extLst>
          </p:cNvPr>
          <p:cNvSpPr/>
          <p:nvPr/>
        </p:nvSpPr>
        <p:spPr>
          <a:xfrm>
            <a:off x="824563" y="5042376"/>
            <a:ext cx="2310248" cy="432205"/>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đăng</a:t>
            </a:r>
            <a:r>
              <a:rPr lang="en-US" sz="1200" dirty="0">
                <a:solidFill>
                  <a:schemeClr val="bg1"/>
                </a:solidFill>
                <a:latin typeface=""/>
              </a:rPr>
              <a:t> </a:t>
            </a:r>
            <a:r>
              <a:rPr lang="en-US" sz="1200" dirty="0" err="1">
                <a:solidFill>
                  <a:schemeClr val="bg1"/>
                </a:solidFill>
                <a:latin typeface=""/>
              </a:rPr>
              <a:t>nhập</a:t>
            </a:r>
            <a:r>
              <a:rPr lang="en-US" sz="1200" dirty="0">
                <a:solidFill>
                  <a:schemeClr val="bg1"/>
                </a:solidFill>
                <a:latin typeface=""/>
              </a:rPr>
              <a:t> </a:t>
            </a:r>
            <a:r>
              <a:rPr lang="en-US" sz="1200" dirty="0" err="1">
                <a:solidFill>
                  <a:schemeClr val="bg1"/>
                </a:solidFill>
                <a:latin typeface=""/>
              </a:rPr>
              <a:t>VNeID</a:t>
            </a:r>
            <a:endParaRPr lang="en-VN" sz="1200" dirty="0">
              <a:solidFill>
                <a:schemeClr val="bg1"/>
              </a:solidFill>
              <a:latin typeface=""/>
            </a:endParaRPr>
          </a:p>
        </p:txBody>
      </p:sp>
      <p:cxnSp>
        <p:nvCxnSpPr>
          <p:cNvPr id="21" name="Elbow Connector 20"/>
          <p:cNvCxnSpPr>
            <a:endCxn id="25" idx="0"/>
          </p:cNvCxnSpPr>
          <p:nvPr/>
        </p:nvCxnSpPr>
        <p:spPr>
          <a:xfrm rot="5400000">
            <a:off x="1874098" y="3781662"/>
            <a:ext cx="1366303" cy="1155124"/>
          </a:xfrm>
          <a:prstGeom prst="bentConnector3">
            <a:avLst>
              <a:gd name="adj1" fmla="val 6825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8370896" y="3261718"/>
            <a:ext cx="1898345" cy="1330037"/>
          </a:xfrm>
          <a:prstGeom prst="bentConnector3">
            <a:avLst>
              <a:gd name="adj1" fmla="val 8600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H="1">
            <a:off x="7950102" y="4016217"/>
            <a:ext cx="2174617" cy="102334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5D96701B-8EEA-CCC1-6A5B-144B4A5DAA14}"/>
              </a:ext>
            </a:extLst>
          </p:cNvPr>
          <p:cNvSpPr/>
          <p:nvPr/>
        </p:nvSpPr>
        <p:spPr>
          <a:xfrm>
            <a:off x="9549082" y="5909973"/>
            <a:ext cx="2083996"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a:solidFill>
                  <a:schemeClr val="bg1"/>
                </a:solidFill>
                <a:latin typeface=""/>
              </a:rPr>
              <a:t>Nhấn</a:t>
            </a:r>
            <a:r>
              <a:rPr lang="en-US" sz="1200" dirty="0">
                <a:solidFill>
                  <a:schemeClr val="bg1"/>
                </a:solidFill>
                <a:latin typeface=""/>
              </a:rPr>
              <a:t> </a:t>
            </a:r>
            <a:r>
              <a:rPr lang="en-US" sz="1200" dirty="0" err="1">
                <a:solidFill>
                  <a:schemeClr val="bg1"/>
                </a:solidFill>
                <a:latin typeface=""/>
              </a:rPr>
              <a:t>để</a:t>
            </a:r>
            <a:r>
              <a:rPr lang="en-US" sz="1200" dirty="0">
                <a:solidFill>
                  <a:schemeClr val="bg1"/>
                </a:solidFill>
                <a:latin typeface=""/>
              </a:rPr>
              <a:t> </a:t>
            </a:r>
            <a:r>
              <a:rPr lang="en-US" sz="1200" dirty="0" err="1">
                <a:solidFill>
                  <a:schemeClr val="bg1"/>
                </a:solidFill>
                <a:latin typeface=""/>
              </a:rPr>
              <a:t>đăng</a:t>
            </a:r>
            <a:r>
              <a:rPr lang="en-US" sz="1200" dirty="0">
                <a:solidFill>
                  <a:schemeClr val="bg1"/>
                </a:solidFill>
                <a:latin typeface=""/>
              </a:rPr>
              <a:t> </a:t>
            </a:r>
            <a:r>
              <a:rPr lang="en-US" sz="1200" dirty="0" err="1">
                <a:solidFill>
                  <a:schemeClr val="bg1"/>
                </a:solidFill>
                <a:latin typeface=""/>
              </a:rPr>
              <a:t>nhập</a:t>
            </a:r>
            <a:endParaRPr lang="en-VN" sz="1200" dirty="0">
              <a:solidFill>
                <a:schemeClr val="bg1"/>
              </a:solidFill>
              <a:latin typeface=""/>
            </a:endParaRPr>
          </a:p>
        </p:txBody>
      </p:sp>
      <p:cxnSp>
        <p:nvCxnSpPr>
          <p:cNvPr id="41" name="Elbow Connector 40"/>
          <p:cNvCxnSpPr>
            <a:endCxn id="45" idx="1"/>
          </p:cNvCxnSpPr>
          <p:nvPr/>
        </p:nvCxnSpPr>
        <p:spPr>
          <a:xfrm rot="16200000" flipH="1">
            <a:off x="7720375" y="4300166"/>
            <a:ext cx="2403162" cy="125424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0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3549" y="1196016"/>
            <a:ext cx="2486635" cy="5053465"/>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82" r="-182"/>
              </a:stretch>
            </a:blipFill>
          </p:spPr>
        </p:sp>
      </p:grpSp>
      <p:grpSp>
        <p:nvGrpSpPr>
          <p:cNvPr id="5" name="Group 5"/>
          <p:cNvGrpSpPr>
            <a:grpSpLocks noChangeAspect="1"/>
          </p:cNvGrpSpPr>
          <p:nvPr/>
        </p:nvGrpSpPr>
        <p:grpSpPr>
          <a:xfrm>
            <a:off x="4881556" y="1178002"/>
            <a:ext cx="2486635" cy="5053465"/>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82" r="-182"/>
              </a:stretch>
            </a:blipFill>
          </p:spPr>
        </p:sp>
      </p:grpSp>
      <p:grpSp>
        <p:nvGrpSpPr>
          <p:cNvPr id="8" name="Group 8"/>
          <p:cNvGrpSpPr>
            <a:grpSpLocks noChangeAspect="1"/>
          </p:cNvGrpSpPr>
          <p:nvPr/>
        </p:nvGrpSpPr>
        <p:grpSpPr>
          <a:xfrm>
            <a:off x="8151817" y="1159989"/>
            <a:ext cx="2486635" cy="5053465"/>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182" r="-182"/>
              </a:stretch>
            </a:blipFill>
          </p:spPr>
        </p:sp>
      </p:grpSp>
      <p:sp>
        <p:nvSpPr>
          <p:cNvPr id="12" name="Freeform 12"/>
          <p:cNvSpPr/>
          <p:nvPr/>
        </p:nvSpPr>
        <p:spPr>
          <a:xfrm>
            <a:off x="2717843" y="1627969"/>
            <a:ext cx="660551" cy="660551"/>
          </a:xfrm>
          <a:custGeom>
            <a:avLst/>
            <a:gdLst/>
            <a:ahLst/>
            <a:cxnLst/>
            <a:rect l="l" t="t" r="r" b="b"/>
            <a:pathLst>
              <a:path w="990827" h="990827">
                <a:moveTo>
                  <a:pt x="0" y="0"/>
                </a:moveTo>
                <a:lnTo>
                  <a:pt x="990827" y="0"/>
                </a:lnTo>
                <a:lnTo>
                  <a:pt x="990827" y="990827"/>
                </a:lnTo>
                <a:lnTo>
                  <a:pt x="0" y="990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2224235">
            <a:off x="3196490" y="1936137"/>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4" name="Group 13"/>
          <p:cNvGrpSpPr/>
          <p:nvPr/>
        </p:nvGrpSpPr>
        <p:grpSpPr>
          <a:xfrm>
            <a:off x="281905" y="416560"/>
            <a:ext cx="588378" cy="538480"/>
            <a:chOff x="198120" y="416560"/>
            <a:chExt cx="588378" cy="538480"/>
          </a:xfrm>
        </p:grpSpPr>
        <p:sp>
          <p:nvSpPr>
            <p:cNvPr id="15" name="Rectangle 14"/>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870283" y="484985"/>
            <a:ext cx="5224507" cy="369332"/>
          </a:xfrm>
          <a:prstGeom prst="rect">
            <a:avLst/>
          </a:prstGeom>
        </p:spPr>
        <p:txBody>
          <a:bodyPr wrap="none">
            <a:spAutoFit/>
          </a:bodyPr>
          <a:lstStyle/>
          <a:p>
            <a:r>
              <a:rPr lang="en-US" b="1" dirty="0" err="1">
                <a:solidFill>
                  <a:srgbClr val="35393D"/>
                </a:solidFill>
                <a:latin typeface=""/>
              </a:rPr>
              <a:t>Cài</a:t>
            </a:r>
            <a:r>
              <a:rPr lang="en-US" b="1" dirty="0">
                <a:solidFill>
                  <a:srgbClr val="35393D"/>
                </a:solidFill>
                <a:latin typeface=""/>
              </a:rPr>
              <a:t> </a:t>
            </a:r>
            <a:r>
              <a:rPr lang="en-US" b="1" dirty="0" err="1">
                <a:solidFill>
                  <a:srgbClr val="35393D"/>
                </a:solidFill>
                <a:latin typeface=""/>
              </a:rPr>
              <a:t>đặt</a:t>
            </a:r>
            <a:r>
              <a:rPr lang="en-US" b="1" dirty="0">
                <a:solidFill>
                  <a:srgbClr val="35393D"/>
                </a:solidFill>
                <a:latin typeface=""/>
              </a:rPr>
              <a:t> </a:t>
            </a:r>
            <a:r>
              <a:rPr lang="en-US" b="1" dirty="0" err="1">
                <a:solidFill>
                  <a:srgbClr val="35393D"/>
                </a:solidFill>
                <a:latin typeface=""/>
              </a:rPr>
              <a:t>ứng</a:t>
            </a:r>
            <a:r>
              <a:rPr lang="en-US" b="1" dirty="0">
                <a:solidFill>
                  <a:srgbClr val="35393D"/>
                </a:solidFill>
                <a:latin typeface=""/>
              </a:rPr>
              <a:t> </a:t>
            </a:r>
            <a:r>
              <a:rPr lang="en-US" b="1" dirty="0" err="1">
                <a:solidFill>
                  <a:srgbClr val="35393D"/>
                </a:solidFill>
                <a:latin typeface=""/>
              </a:rPr>
              <a:t>dụng</a:t>
            </a:r>
            <a:r>
              <a:rPr lang="en-US" b="1" dirty="0">
                <a:solidFill>
                  <a:srgbClr val="35393D"/>
                </a:solidFill>
                <a:latin typeface=""/>
              </a:rPr>
              <a:t> STDV </a:t>
            </a:r>
            <a:r>
              <a:rPr lang="en-US" b="1" dirty="0" err="1">
                <a:solidFill>
                  <a:srgbClr val="35393D"/>
                </a:solidFill>
                <a:latin typeface=""/>
              </a:rPr>
              <a:t>trên</a:t>
            </a:r>
            <a:r>
              <a:rPr lang="en-US" b="1" dirty="0">
                <a:solidFill>
                  <a:srgbClr val="35393D"/>
                </a:solidFill>
                <a:latin typeface=""/>
              </a:rPr>
              <a:t> </a:t>
            </a:r>
            <a:r>
              <a:rPr lang="en-US" b="1" dirty="0" err="1">
                <a:solidFill>
                  <a:srgbClr val="35393D"/>
                </a:solidFill>
                <a:latin typeface=""/>
              </a:rPr>
              <a:t>hệ</a:t>
            </a:r>
            <a:r>
              <a:rPr lang="en-US" b="1" dirty="0">
                <a:solidFill>
                  <a:srgbClr val="35393D"/>
                </a:solidFill>
                <a:latin typeface=""/>
              </a:rPr>
              <a:t> </a:t>
            </a:r>
            <a:r>
              <a:rPr lang="en-US" b="1" dirty="0" err="1">
                <a:solidFill>
                  <a:srgbClr val="35393D"/>
                </a:solidFill>
                <a:latin typeface=""/>
              </a:rPr>
              <a:t>điều</a:t>
            </a:r>
            <a:r>
              <a:rPr lang="en-US" b="1" dirty="0">
                <a:solidFill>
                  <a:srgbClr val="35393D"/>
                </a:solidFill>
                <a:latin typeface=""/>
              </a:rPr>
              <a:t> </a:t>
            </a:r>
            <a:r>
              <a:rPr lang="en-US" b="1" dirty="0" err="1">
                <a:solidFill>
                  <a:srgbClr val="35393D"/>
                </a:solidFill>
                <a:latin typeface=""/>
              </a:rPr>
              <a:t>hành</a:t>
            </a:r>
            <a:r>
              <a:rPr lang="en-US" b="1" dirty="0">
                <a:solidFill>
                  <a:srgbClr val="35393D"/>
                </a:solidFill>
                <a:latin typeface=""/>
              </a:rPr>
              <a:t> IOS</a:t>
            </a:r>
          </a:p>
        </p:txBody>
      </p:sp>
      <p:sp>
        <p:nvSpPr>
          <p:cNvPr id="19" name="Rectangle 18"/>
          <p:cNvSpPr/>
          <p:nvPr/>
        </p:nvSpPr>
        <p:spPr>
          <a:xfrm>
            <a:off x="5049988" y="1889051"/>
            <a:ext cx="2153269" cy="6064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p:cNvSpPr/>
          <p:nvPr/>
        </p:nvSpPr>
        <p:spPr>
          <a:xfrm rot="1262126">
            <a:off x="6555891" y="2164206"/>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12"/>
          <p:cNvSpPr/>
          <p:nvPr/>
        </p:nvSpPr>
        <p:spPr>
          <a:xfrm>
            <a:off x="9002995" y="2127689"/>
            <a:ext cx="336793" cy="321662"/>
          </a:xfrm>
          <a:custGeom>
            <a:avLst/>
            <a:gdLst/>
            <a:ahLst/>
            <a:cxnLst/>
            <a:rect l="l" t="t" r="r" b="b"/>
            <a:pathLst>
              <a:path w="990827" h="990827">
                <a:moveTo>
                  <a:pt x="0" y="0"/>
                </a:moveTo>
                <a:lnTo>
                  <a:pt x="990827" y="0"/>
                </a:lnTo>
                <a:lnTo>
                  <a:pt x="990827" y="990827"/>
                </a:lnTo>
                <a:lnTo>
                  <a:pt x="0" y="990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14"/>
          <p:cNvSpPr/>
          <p:nvPr/>
        </p:nvSpPr>
        <p:spPr>
          <a:xfrm>
            <a:off x="2602851" y="6363283"/>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15"/>
          <p:cNvSpPr/>
          <p:nvPr/>
        </p:nvSpPr>
        <p:spPr>
          <a:xfrm>
            <a:off x="5930858" y="6363283"/>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16"/>
          <p:cNvSpPr/>
          <p:nvPr/>
        </p:nvSpPr>
        <p:spPr>
          <a:xfrm>
            <a:off x="9339788" y="63678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80586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53549" y="1196016"/>
            <a:ext cx="2486635" cy="5053465"/>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589" r="-589"/>
              </a:stretch>
            </a:blipFill>
          </p:spPr>
        </p:sp>
      </p:grpSp>
      <p:grpSp>
        <p:nvGrpSpPr>
          <p:cNvPr id="5" name="Group 5"/>
          <p:cNvGrpSpPr>
            <a:grpSpLocks noChangeAspect="1"/>
          </p:cNvGrpSpPr>
          <p:nvPr/>
        </p:nvGrpSpPr>
        <p:grpSpPr>
          <a:xfrm>
            <a:off x="4881556" y="1178002"/>
            <a:ext cx="2486635" cy="5053465"/>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82" r="-182"/>
              </a:stretch>
            </a:blipFill>
          </p:spPr>
        </p:sp>
      </p:grpSp>
      <p:grpSp>
        <p:nvGrpSpPr>
          <p:cNvPr id="8" name="Group 8"/>
          <p:cNvGrpSpPr>
            <a:grpSpLocks noChangeAspect="1"/>
          </p:cNvGrpSpPr>
          <p:nvPr/>
        </p:nvGrpSpPr>
        <p:grpSpPr>
          <a:xfrm>
            <a:off x="8151817" y="1159989"/>
            <a:ext cx="2486635" cy="5053465"/>
            <a:chOff x="0" y="0"/>
            <a:chExt cx="5001260" cy="10163810"/>
          </a:xfrm>
        </p:grpSpPr>
        <p:sp>
          <p:nvSpPr>
            <p:cNvPr id="9" name="Freeform 9"/>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10" name="Freeform 10"/>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5"/>
              <a:stretch>
                <a:fillRect l="-182" r="-182"/>
              </a:stretch>
            </a:blipFill>
          </p:spPr>
        </p:sp>
      </p:grpSp>
      <p:sp>
        <p:nvSpPr>
          <p:cNvPr id="11" name="Freeform 11"/>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2527639" y="1889051"/>
            <a:ext cx="538455" cy="538455"/>
          </a:xfrm>
          <a:custGeom>
            <a:avLst/>
            <a:gdLst/>
            <a:ahLst/>
            <a:cxnLst/>
            <a:rect l="l" t="t" r="r" b="b"/>
            <a:pathLst>
              <a:path w="807682" h="807682">
                <a:moveTo>
                  <a:pt x="0" y="0"/>
                </a:moveTo>
                <a:lnTo>
                  <a:pt x="807682" y="0"/>
                </a:lnTo>
                <a:lnTo>
                  <a:pt x="807682" y="807682"/>
                </a:lnTo>
                <a:lnTo>
                  <a:pt x="0" y="8076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2224235">
            <a:off x="2913680" y="2038390"/>
            <a:ext cx="448217" cy="662687"/>
          </a:xfrm>
          <a:custGeom>
            <a:avLst/>
            <a:gdLst/>
            <a:ahLst/>
            <a:cxnLst/>
            <a:rect l="l" t="t" r="r" b="b"/>
            <a:pathLst>
              <a:path w="672326" h="994030">
                <a:moveTo>
                  <a:pt x="0" y="0"/>
                </a:moveTo>
                <a:lnTo>
                  <a:pt x="672325" y="0"/>
                </a:lnTo>
                <a:lnTo>
                  <a:pt x="672325" y="994030"/>
                </a:lnTo>
                <a:lnTo>
                  <a:pt x="0" y="994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 name="Group 17"/>
          <p:cNvGrpSpPr/>
          <p:nvPr/>
        </p:nvGrpSpPr>
        <p:grpSpPr>
          <a:xfrm>
            <a:off x="281905" y="416560"/>
            <a:ext cx="588378" cy="538480"/>
            <a:chOff x="198120" y="416560"/>
            <a:chExt cx="588378" cy="538480"/>
          </a:xfrm>
        </p:grpSpPr>
        <p:sp>
          <p:nvSpPr>
            <p:cNvPr id="19" name="Rectangle 18"/>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70283" y="484985"/>
            <a:ext cx="5895588" cy="369332"/>
          </a:xfrm>
          <a:prstGeom prst="rect">
            <a:avLst/>
          </a:prstGeom>
        </p:spPr>
        <p:txBody>
          <a:bodyPr wrap="none">
            <a:spAutoFit/>
          </a:bodyPr>
          <a:lstStyle/>
          <a:p>
            <a:r>
              <a:rPr lang="en-US" b="1" dirty="0" err="1">
                <a:solidFill>
                  <a:srgbClr val="35393D"/>
                </a:solidFill>
                <a:latin typeface=""/>
              </a:rPr>
              <a:t>Cài</a:t>
            </a:r>
            <a:r>
              <a:rPr lang="en-US" b="1" dirty="0">
                <a:solidFill>
                  <a:srgbClr val="35393D"/>
                </a:solidFill>
                <a:latin typeface=""/>
              </a:rPr>
              <a:t> </a:t>
            </a:r>
            <a:r>
              <a:rPr lang="en-US" b="1" dirty="0" err="1">
                <a:solidFill>
                  <a:srgbClr val="35393D"/>
                </a:solidFill>
                <a:latin typeface=""/>
              </a:rPr>
              <a:t>đặt</a:t>
            </a:r>
            <a:r>
              <a:rPr lang="en-US" b="1" dirty="0">
                <a:solidFill>
                  <a:srgbClr val="35393D"/>
                </a:solidFill>
                <a:latin typeface=""/>
              </a:rPr>
              <a:t> </a:t>
            </a:r>
            <a:r>
              <a:rPr lang="en-US" b="1" dirty="0" err="1">
                <a:solidFill>
                  <a:srgbClr val="35393D"/>
                </a:solidFill>
                <a:latin typeface=""/>
              </a:rPr>
              <a:t>ứng</a:t>
            </a:r>
            <a:r>
              <a:rPr lang="en-US" b="1" dirty="0">
                <a:solidFill>
                  <a:srgbClr val="35393D"/>
                </a:solidFill>
                <a:latin typeface=""/>
              </a:rPr>
              <a:t> </a:t>
            </a:r>
            <a:r>
              <a:rPr lang="en-US" b="1" dirty="0" err="1">
                <a:solidFill>
                  <a:srgbClr val="35393D"/>
                </a:solidFill>
                <a:latin typeface=""/>
              </a:rPr>
              <a:t>dụng</a:t>
            </a:r>
            <a:r>
              <a:rPr lang="en-US" b="1" dirty="0">
                <a:solidFill>
                  <a:srgbClr val="35393D"/>
                </a:solidFill>
                <a:latin typeface=""/>
              </a:rPr>
              <a:t> STDV </a:t>
            </a:r>
            <a:r>
              <a:rPr lang="en-US" b="1" dirty="0" err="1">
                <a:solidFill>
                  <a:srgbClr val="35393D"/>
                </a:solidFill>
                <a:latin typeface=""/>
              </a:rPr>
              <a:t>trên</a:t>
            </a:r>
            <a:r>
              <a:rPr lang="en-US" b="1" dirty="0">
                <a:solidFill>
                  <a:srgbClr val="35393D"/>
                </a:solidFill>
                <a:latin typeface=""/>
              </a:rPr>
              <a:t> </a:t>
            </a:r>
            <a:r>
              <a:rPr lang="en-US" b="1" dirty="0" err="1">
                <a:solidFill>
                  <a:srgbClr val="35393D"/>
                </a:solidFill>
                <a:latin typeface=""/>
              </a:rPr>
              <a:t>hệ</a:t>
            </a:r>
            <a:r>
              <a:rPr lang="en-US" b="1" dirty="0">
                <a:solidFill>
                  <a:srgbClr val="35393D"/>
                </a:solidFill>
                <a:latin typeface=""/>
              </a:rPr>
              <a:t> </a:t>
            </a:r>
            <a:r>
              <a:rPr lang="en-US" b="1" dirty="0" err="1">
                <a:solidFill>
                  <a:srgbClr val="35393D"/>
                </a:solidFill>
                <a:latin typeface=""/>
              </a:rPr>
              <a:t>điều</a:t>
            </a:r>
            <a:r>
              <a:rPr lang="en-US" b="1" dirty="0">
                <a:solidFill>
                  <a:srgbClr val="35393D"/>
                </a:solidFill>
                <a:latin typeface=""/>
              </a:rPr>
              <a:t> </a:t>
            </a:r>
            <a:r>
              <a:rPr lang="en-US" b="1" dirty="0" err="1">
                <a:solidFill>
                  <a:srgbClr val="35393D"/>
                </a:solidFill>
                <a:latin typeface=""/>
              </a:rPr>
              <a:t>hành</a:t>
            </a:r>
            <a:r>
              <a:rPr lang="en-US" b="1" dirty="0">
                <a:solidFill>
                  <a:srgbClr val="35393D"/>
                </a:solidFill>
                <a:latin typeface=""/>
              </a:rPr>
              <a:t> ANDROID</a:t>
            </a:r>
          </a:p>
        </p:txBody>
      </p:sp>
      <p:sp>
        <p:nvSpPr>
          <p:cNvPr id="22" name="Rectangle 21"/>
          <p:cNvSpPr/>
          <p:nvPr/>
        </p:nvSpPr>
        <p:spPr>
          <a:xfrm>
            <a:off x="5049988" y="1889051"/>
            <a:ext cx="2153269" cy="6064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p:cNvSpPr/>
          <p:nvPr/>
        </p:nvSpPr>
        <p:spPr>
          <a:xfrm rot="1262126">
            <a:off x="6555891" y="2164206"/>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14"/>
          <p:cNvSpPr/>
          <p:nvPr/>
        </p:nvSpPr>
        <p:spPr>
          <a:xfrm>
            <a:off x="2602851" y="6363283"/>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15"/>
          <p:cNvSpPr/>
          <p:nvPr/>
        </p:nvSpPr>
        <p:spPr>
          <a:xfrm>
            <a:off x="5930858" y="6363283"/>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16"/>
          <p:cNvSpPr/>
          <p:nvPr/>
        </p:nvSpPr>
        <p:spPr>
          <a:xfrm>
            <a:off x="9339788" y="63678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7" name="Freeform 12"/>
          <p:cNvSpPr/>
          <p:nvPr/>
        </p:nvSpPr>
        <p:spPr>
          <a:xfrm>
            <a:off x="9002995" y="2127689"/>
            <a:ext cx="336793" cy="321662"/>
          </a:xfrm>
          <a:custGeom>
            <a:avLst/>
            <a:gdLst/>
            <a:ahLst/>
            <a:cxnLst/>
            <a:rect l="l" t="t" r="r" b="b"/>
            <a:pathLst>
              <a:path w="990827" h="990827">
                <a:moveTo>
                  <a:pt x="0" y="0"/>
                </a:moveTo>
                <a:lnTo>
                  <a:pt x="990827" y="0"/>
                </a:lnTo>
                <a:lnTo>
                  <a:pt x="990827" y="990827"/>
                </a:lnTo>
                <a:lnTo>
                  <a:pt x="0" y="9908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12136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78818" y="1195838"/>
            <a:ext cx="2486635" cy="5053465"/>
            <a:chOff x="0" y="0"/>
            <a:chExt cx="5001260" cy="10163810"/>
          </a:xfrm>
        </p:grpSpPr>
        <p:sp>
          <p:nvSpPr>
            <p:cNvPr id="3" name="Freeform 3"/>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4" name="Freeform 4"/>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82" r="-182"/>
              </a:stretch>
            </a:blipFill>
          </p:spPr>
        </p:sp>
      </p:grpSp>
      <p:grpSp>
        <p:nvGrpSpPr>
          <p:cNvPr id="5" name="Group 5"/>
          <p:cNvGrpSpPr>
            <a:grpSpLocks noChangeAspect="1"/>
          </p:cNvGrpSpPr>
          <p:nvPr/>
        </p:nvGrpSpPr>
        <p:grpSpPr>
          <a:xfrm>
            <a:off x="4420695" y="1177824"/>
            <a:ext cx="2486635" cy="5053465"/>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82" r="-182"/>
              </a:stretch>
            </a:blipFill>
          </p:spPr>
        </p:sp>
      </p:grpSp>
      <p:sp>
        <p:nvSpPr>
          <p:cNvPr id="8" name="Freeform 8"/>
          <p:cNvSpPr/>
          <p:nvPr/>
        </p:nvSpPr>
        <p:spPr>
          <a:xfrm rot="-7321934">
            <a:off x="9309629" y="1730431"/>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862762" y="1696044"/>
            <a:ext cx="660551" cy="660551"/>
          </a:xfrm>
          <a:custGeom>
            <a:avLst/>
            <a:gdLst/>
            <a:ahLst/>
            <a:cxnLst/>
            <a:rect l="l" t="t" r="r" b="b"/>
            <a:pathLst>
              <a:path w="990827" h="990827">
                <a:moveTo>
                  <a:pt x="0" y="0"/>
                </a:moveTo>
                <a:lnTo>
                  <a:pt x="990827" y="0"/>
                </a:lnTo>
                <a:lnTo>
                  <a:pt x="990827" y="990827"/>
                </a:lnTo>
                <a:lnTo>
                  <a:pt x="0" y="990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2544724">
            <a:off x="2780849" y="2139142"/>
            <a:ext cx="448217" cy="662687"/>
          </a:xfrm>
          <a:custGeom>
            <a:avLst/>
            <a:gdLst/>
            <a:ahLst/>
            <a:cxnLst/>
            <a:rect l="l" t="t" r="r" b="b"/>
            <a:pathLst>
              <a:path w="672326" h="994030">
                <a:moveTo>
                  <a:pt x="0" y="0"/>
                </a:moveTo>
                <a:lnTo>
                  <a:pt x="672326" y="0"/>
                </a:lnTo>
                <a:lnTo>
                  <a:pt x="672326" y="994030"/>
                </a:lnTo>
                <a:lnTo>
                  <a:pt x="0" y="994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1" name="Group 10"/>
          <p:cNvGrpSpPr/>
          <p:nvPr/>
        </p:nvGrpSpPr>
        <p:grpSpPr>
          <a:xfrm>
            <a:off x="281905" y="416560"/>
            <a:ext cx="588378" cy="538480"/>
            <a:chOff x="198120" y="416560"/>
            <a:chExt cx="588378" cy="538480"/>
          </a:xfrm>
        </p:grpSpPr>
        <p:sp>
          <p:nvSpPr>
            <p:cNvPr id="12" name="Rectangle 11"/>
            <p:cNvSpPr/>
            <p:nvPr userDrawn="1"/>
          </p:nvSpPr>
          <p:spPr>
            <a:xfrm flipH="1">
              <a:off x="740779" y="416560"/>
              <a:ext cx="45719" cy="538480"/>
            </a:xfrm>
            <a:prstGeom prst="rect">
              <a:avLst/>
            </a:prstGeom>
            <a:solidFill>
              <a:srgbClr val="AF7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flipH="1">
              <a:off x="198120" y="416560"/>
              <a:ext cx="542658" cy="538480"/>
            </a:xfrm>
            <a:prstGeom prst="rect">
              <a:avLst/>
            </a:prstGeom>
            <a:gradFill>
              <a:gsLst>
                <a:gs pos="0">
                  <a:schemeClr val="bg1">
                    <a:alpha val="20000"/>
                  </a:schemeClr>
                </a:gs>
                <a:gs pos="71000">
                  <a:schemeClr val="accent4">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870283" y="484985"/>
            <a:ext cx="3698448" cy="369332"/>
          </a:xfrm>
          <a:prstGeom prst="rect">
            <a:avLst/>
          </a:prstGeom>
        </p:spPr>
        <p:txBody>
          <a:bodyPr wrap="none">
            <a:spAutoFit/>
          </a:bodyPr>
          <a:lstStyle/>
          <a:p>
            <a:r>
              <a:rPr lang="en-US" b="1" dirty="0">
                <a:solidFill>
                  <a:srgbClr val="35393D"/>
                </a:solidFill>
                <a:latin typeface=""/>
              </a:rPr>
              <a:t>Đăng </a:t>
            </a:r>
            <a:r>
              <a:rPr lang="en-US" b="1" dirty="0" err="1">
                <a:solidFill>
                  <a:srgbClr val="35393D"/>
                </a:solidFill>
                <a:latin typeface=""/>
              </a:rPr>
              <a:t>nhập</a:t>
            </a:r>
            <a:r>
              <a:rPr lang="en-US" b="1" dirty="0">
                <a:solidFill>
                  <a:srgbClr val="35393D"/>
                </a:solidFill>
                <a:latin typeface=""/>
              </a:rPr>
              <a:t> </a:t>
            </a:r>
            <a:r>
              <a:rPr lang="en-US" b="1" dirty="0" err="1">
                <a:solidFill>
                  <a:srgbClr val="35393D"/>
                </a:solidFill>
                <a:latin typeface=""/>
              </a:rPr>
              <a:t>trên</a:t>
            </a:r>
            <a:r>
              <a:rPr lang="en-US" b="1" dirty="0">
                <a:solidFill>
                  <a:srgbClr val="35393D"/>
                </a:solidFill>
                <a:latin typeface=""/>
              </a:rPr>
              <a:t> app </a:t>
            </a:r>
            <a:r>
              <a:rPr lang="en-US" b="1" dirty="0" err="1">
                <a:solidFill>
                  <a:srgbClr val="35393D"/>
                </a:solidFill>
                <a:latin typeface=""/>
              </a:rPr>
              <a:t>bằng</a:t>
            </a:r>
            <a:r>
              <a:rPr lang="en-US" b="1" dirty="0">
                <a:solidFill>
                  <a:srgbClr val="35393D"/>
                </a:solidFill>
                <a:latin typeface=""/>
              </a:rPr>
              <a:t> CCCD</a:t>
            </a:r>
          </a:p>
        </p:txBody>
      </p:sp>
      <p:sp>
        <p:nvSpPr>
          <p:cNvPr id="29" name="Freeform 14"/>
          <p:cNvSpPr/>
          <p:nvPr/>
        </p:nvSpPr>
        <p:spPr>
          <a:xfrm>
            <a:off x="2228120"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15"/>
          <p:cNvSpPr/>
          <p:nvPr/>
        </p:nvSpPr>
        <p:spPr>
          <a:xfrm>
            <a:off x="5469997" y="6363105"/>
            <a:ext cx="387898" cy="387898"/>
          </a:xfrm>
          <a:custGeom>
            <a:avLst/>
            <a:gdLst/>
            <a:ahLst/>
            <a:cxnLst/>
            <a:rect l="l" t="t" r="r" b="b"/>
            <a:pathLst>
              <a:path w="651023" h="651023">
                <a:moveTo>
                  <a:pt x="0" y="0"/>
                </a:moveTo>
                <a:lnTo>
                  <a:pt x="651023" y="0"/>
                </a:lnTo>
                <a:lnTo>
                  <a:pt x="651023" y="651023"/>
                </a:lnTo>
                <a:lnTo>
                  <a:pt x="0" y="6510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9" name="Rounded Rectangle 48">
            <a:extLst>
              <a:ext uri="{FF2B5EF4-FFF2-40B4-BE49-F238E27FC236}">
                <a16:creationId xmlns:a16="http://schemas.microsoft.com/office/drawing/2014/main" id="{5D96701B-8EEA-CCC1-6A5B-144B4A5DAA14}"/>
              </a:ext>
            </a:extLst>
          </p:cNvPr>
          <p:cNvSpPr/>
          <p:nvPr/>
        </p:nvSpPr>
        <p:spPr>
          <a:xfrm>
            <a:off x="8114800" y="3133289"/>
            <a:ext cx="1986926" cy="45591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Tài</a:t>
            </a:r>
            <a:r>
              <a:rPr lang="en-US" sz="1500" dirty="0">
                <a:solidFill>
                  <a:schemeClr val="bg1"/>
                </a:solidFill>
                <a:latin typeface=""/>
              </a:rPr>
              <a:t> </a:t>
            </a:r>
            <a:r>
              <a:rPr lang="en-US" sz="1500" dirty="0" err="1">
                <a:solidFill>
                  <a:schemeClr val="bg1"/>
                </a:solidFill>
                <a:latin typeface=""/>
              </a:rPr>
              <a:t>khoản</a:t>
            </a:r>
            <a:r>
              <a:rPr lang="en-US" sz="1500" dirty="0">
                <a:solidFill>
                  <a:schemeClr val="bg1"/>
                </a:solidFill>
                <a:latin typeface=""/>
              </a:rPr>
              <a:t> = CCCD</a:t>
            </a:r>
            <a:endParaRPr lang="en-VN" sz="1500" dirty="0">
              <a:solidFill>
                <a:schemeClr val="bg1"/>
              </a:solidFill>
              <a:latin typeface=""/>
            </a:endParaRPr>
          </a:p>
        </p:txBody>
      </p:sp>
      <p:sp>
        <p:nvSpPr>
          <p:cNvPr id="50" name="Rounded Rectangle 49">
            <a:extLst>
              <a:ext uri="{FF2B5EF4-FFF2-40B4-BE49-F238E27FC236}">
                <a16:creationId xmlns:a16="http://schemas.microsoft.com/office/drawing/2014/main" id="{5D96701B-8EEA-CCC1-6A5B-144B4A5DAA14}"/>
              </a:ext>
            </a:extLst>
          </p:cNvPr>
          <p:cNvSpPr/>
          <p:nvPr/>
        </p:nvSpPr>
        <p:spPr>
          <a:xfrm>
            <a:off x="8140511" y="3662221"/>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Mật</a:t>
            </a:r>
            <a:r>
              <a:rPr lang="en-US" sz="1500" dirty="0">
                <a:solidFill>
                  <a:schemeClr val="bg1"/>
                </a:solidFill>
                <a:latin typeface=""/>
              </a:rPr>
              <a:t> </a:t>
            </a:r>
            <a:r>
              <a:rPr lang="en-US" sz="1500" dirty="0" err="1">
                <a:solidFill>
                  <a:schemeClr val="bg1"/>
                </a:solidFill>
                <a:latin typeface=""/>
              </a:rPr>
              <a:t>khẩu</a:t>
            </a:r>
            <a:endParaRPr lang="en-VN" sz="1500" dirty="0">
              <a:solidFill>
                <a:schemeClr val="bg1"/>
              </a:solidFill>
              <a:latin typeface=""/>
            </a:endParaRPr>
          </a:p>
        </p:txBody>
      </p:sp>
      <p:cxnSp>
        <p:nvCxnSpPr>
          <p:cNvPr id="22" name="Straight Arrow Connector 21"/>
          <p:cNvCxnSpPr/>
          <p:nvPr/>
        </p:nvCxnSpPr>
        <p:spPr>
          <a:xfrm>
            <a:off x="6502400" y="3413760"/>
            <a:ext cx="16124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02400" y="3870960"/>
            <a:ext cx="1612400" cy="10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5D96701B-8EEA-CCC1-6A5B-144B4A5DAA14}"/>
              </a:ext>
            </a:extLst>
          </p:cNvPr>
          <p:cNvSpPr/>
          <p:nvPr/>
        </p:nvSpPr>
        <p:spPr>
          <a:xfrm>
            <a:off x="8140511" y="4239567"/>
            <a:ext cx="1986925" cy="437797"/>
          </a:xfrm>
          <a:prstGeom prst="round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dirty="0" err="1">
                <a:solidFill>
                  <a:schemeClr val="bg1"/>
                </a:solidFill>
                <a:latin typeface=""/>
              </a:rPr>
              <a:t>Nhấn</a:t>
            </a:r>
            <a:r>
              <a:rPr lang="en-US" sz="1500" dirty="0">
                <a:solidFill>
                  <a:schemeClr val="bg1"/>
                </a:solidFill>
                <a:latin typeface=""/>
              </a:rPr>
              <a:t> </a:t>
            </a:r>
            <a:r>
              <a:rPr lang="en-US" sz="1500" dirty="0" err="1">
                <a:solidFill>
                  <a:schemeClr val="bg1"/>
                </a:solidFill>
                <a:latin typeface=""/>
              </a:rPr>
              <a:t>để</a:t>
            </a:r>
            <a:r>
              <a:rPr lang="en-US" sz="1500" dirty="0">
                <a:solidFill>
                  <a:schemeClr val="bg1"/>
                </a:solidFill>
                <a:latin typeface=""/>
              </a:rPr>
              <a:t> </a:t>
            </a:r>
            <a:r>
              <a:rPr lang="en-US" sz="1500" dirty="0" err="1">
                <a:solidFill>
                  <a:schemeClr val="bg1"/>
                </a:solidFill>
                <a:latin typeface=""/>
              </a:rPr>
              <a:t>đăng</a:t>
            </a:r>
            <a:r>
              <a:rPr lang="en-US" sz="1500" dirty="0">
                <a:solidFill>
                  <a:schemeClr val="bg1"/>
                </a:solidFill>
                <a:latin typeface=""/>
              </a:rPr>
              <a:t> </a:t>
            </a:r>
            <a:r>
              <a:rPr lang="en-US" sz="1500" dirty="0" err="1">
                <a:solidFill>
                  <a:schemeClr val="bg1"/>
                </a:solidFill>
                <a:latin typeface=""/>
              </a:rPr>
              <a:t>nhập</a:t>
            </a:r>
            <a:endParaRPr lang="en-VN" sz="1500" dirty="0">
              <a:solidFill>
                <a:schemeClr val="bg1"/>
              </a:solidFill>
              <a:latin typeface=""/>
            </a:endParaRPr>
          </a:p>
        </p:txBody>
      </p:sp>
      <p:cxnSp>
        <p:nvCxnSpPr>
          <p:cNvPr id="27" name="Elbow Connector 26"/>
          <p:cNvCxnSpPr>
            <a:endCxn id="53" idx="1"/>
          </p:cNvCxnSpPr>
          <p:nvPr/>
        </p:nvCxnSpPr>
        <p:spPr>
          <a:xfrm>
            <a:off x="6502400" y="4239567"/>
            <a:ext cx="1638111" cy="21889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49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481</Words>
  <Application>Microsoft Office PowerPoint</Application>
  <PresentationFormat>Widescreen</PresentationFormat>
  <Paragraphs>74</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Thuvk</dc:creator>
  <cp:lastModifiedBy>John Scott</cp:lastModifiedBy>
  <cp:revision>13</cp:revision>
  <dcterms:created xsi:type="dcterms:W3CDTF">2025-09-16T08:49:53Z</dcterms:created>
  <dcterms:modified xsi:type="dcterms:W3CDTF">2025-09-24T04:18:54Z</dcterms:modified>
</cp:coreProperties>
</file>